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4" r:id="rId14"/>
    <p:sldId id="268" r:id="rId15"/>
    <p:sldId id="270" r:id="rId16"/>
    <p:sldId id="271" r:id="rId17"/>
    <p:sldId id="272" r:id="rId18"/>
    <p:sldId id="273" r:id="rId19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874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8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8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8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8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8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/>
          </a:p>
        </p:txBody>
      </p:sp>
      <p:sp>
        <p:nvSpPr>
          <p:cNvPr id="1048670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/>
          </a:p>
        </p:txBody>
      </p:sp>
      <p:sp>
        <p:nvSpPr>
          <p:cNvPr id="1048671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1048672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4/8/2024</a:t>
            </a:fld>
            <a:endParaRPr lang="en-US"/>
          </a:p>
        </p:txBody>
      </p:sp>
      <p:sp>
        <p:nvSpPr>
          <p:cNvPr id="1048673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1048587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1048588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1048589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4/8/2024</a:t>
            </a:fld>
            <a:endParaRPr lang="en-US"/>
          </a:p>
        </p:txBody>
      </p:sp>
      <p:sp>
        <p:nvSpPr>
          <p:cNvPr id="1048590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1048675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/>
          </a:p>
        </p:txBody>
      </p:sp>
      <p:sp>
        <p:nvSpPr>
          <p:cNvPr id="1048676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/>
          </a:p>
        </p:txBody>
      </p:sp>
      <p:sp>
        <p:nvSpPr>
          <p:cNvPr id="1048677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1048678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4/8/2024</a:t>
            </a:fld>
            <a:endParaRPr lang="en-US"/>
          </a:p>
        </p:txBody>
      </p:sp>
      <p:sp>
        <p:nvSpPr>
          <p:cNvPr id="1048679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1048649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1048650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4/8/2024</a:t>
            </a:fld>
            <a:endParaRPr lang="en-US"/>
          </a:p>
        </p:txBody>
      </p:sp>
      <p:sp>
        <p:nvSpPr>
          <p:cNvPr id="1048651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1048636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4/8/2024</a:t>
            </a:fld>
            <a:endParaRPr lang="en-US"/>
          </a:p>
        </p:txBody>
      </p:sp>
      <p:sp>
        <p:nvSpPr>
          <p:cNvPr id="1048637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bg object 16"/>
          <p:cNvPicPr>
            <a:picLocks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7839075" y="123825"/>
            <a:ext cx="1143000" cy="342900"/>
          </a:xfrm>
          <a:prstGeom prst="rect">
            <a:avLst/>
          </a:prstGeom>
        </p:spPr>
      </p:pic>
      <p:sp>
        <p:nvSpPr>
          <p:cNvPr id="1048576" name="bg object 17"/>
          <p:cNvSpPr/>
          <p:nvPr/>
        </p:nvSpPr>
        <p:spPr>
          <a:xfrm>
            <a:off x="7591425" y="85725"/>
            <a:ext cx="171450" cy="409575"/>
          </a:xfrm>
          <a:custGeom>
            <a:avLst/>
            <a:gdLst/>
            <a:ahLst/>
            <a:cxnLst/>
            <a:rect l="l" t="t" r="r" b="b"/>
            <a:pathLst>
              <a:path w="171450" h="409575">
                <a:moveTo>
                  <a:pt x="171450" y="0"/>
                </a:moveTo>
                <a:lnTo>
                  <a:pt x="0" y="0"/>
                </a:lnTo>
                <a:lnTo>
                  <a:pt x="0" y="409575"/>
                </a:lnTo>
                <a:lnTo>
                  <a:pt x="171450" y="409575"/>
                </a:lnTo>
                <a:lnTo>
                  <a:pt x="171450" y="0"/>
                </a:lnTo>
                <a:close/>
              </a:path>
            </a:pathLst>
          </a:custGeom>
          <a:solidFill>
            <a:srgbClr val="84180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577" name="bg object 18"/>
          <p:cNvSpPr/>
          <p:nvPr/>
        </p:nvSpPr>
        <p:spPr>
          <a:xfrm>
            <a:off x="7439025" y="85725"/>
            <a:ext cx="104775" cy="409575"/>
          </a:xfrm>
          <a:custGeom>
            <a:avLst/>
            <a:gdLst/>
            <a:ahLst/>
            <a:cxnLst/>
            <a:rect l="l" t="t" r="r" b="b"/>
            <a:pathLst>
              <a:path w="104775" h="409575">
                <a:moveTo>
                  <a:pt x="104775" y="0"/>
                </a:moveTo>
                <a:lnTo>
                  <a:pt x="0" y="0"/>
                </a:lnTo>
                <a:lnTo>
                  <a:pt x="0" y="409575"/>
                </a:lnTo>
                <a:lnTo>
                  <a:pt x="104775" y="409575"/>
                </a:lnTo>
                <a:lnTo>
                  <a:pt x="104775" y="0"/>
                </a:lnTo>
                <a:close/>
              </a:path>
            </a:pathLst>
          </a:custGeom>
          <a:solidFill>
            <a:srgbClr val="2031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578" name="bg object 19"/>
          <p:cNvSpPr/>
          <p:nvPr/>
        </p:nvSpPr>
        <p:spPr>
          <a:xfrm>
            <a:off x="0" y="5086350"/>
            <a:ext cx="9144000" cy="57150"/>
          </a:xfrm>
          <a:custGeom>
            <a:avLst/>
            <a:gdLst/>
            <a:ahLst/>
            <a:cxnLst/>
            <a:rect l="l" t="t" r="r" b="b"/>
            <a:pathLst>
              <a:path w="9144000" h="57150">
                <a:moveTo>
                  <a:pt x="9144000" y="0"/>
                </a:moveTo>
                <a:lnTo>
                  <a:pt x="0" y="0"/>
                </a:lnTo>
                <a:lnTo>
                  <a:pt x="0" y="57148"/>
                </a:lnTo>
                <a:lnTo>
                  <a:pt x="9144000" y="57148"/>
                </a:lnTo>
                <a:lnTo>
                  <a:pt x="9144000" y="0"/>
                </a:lnTo>
                <a:close/>
              </a:path>
            </a:pathLst>
          </a:custGeom>
          <a:solidFill>
            <a:srgbClr val="2031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579" name="bg object 20"/>
          <p:cNvSpPr/>
          <p:nvPr/>
        </p:nvSpPr>
        <p:spPr>
          <a:xfrm>
            <a:off x="4763" y="90551"/>
            <a:ext cx="7286625" cy="409575"/>
          </a:xfrm>
          <a:custGeom>
            <a:avLst/>
            <a:gdLst/>
            <a:ahLst/>
            <a:cxnLst/>
            <a:rect l="l" t="t" r="r" b="b"/>
            <a:pathLst>
              <a:path w="7286625" h="409575">
                <a:moveTo>
                  <a:pt x="7286625" y="0"/>
                </a:moveTo>
                <a:lnTo>
                  <a:pt x="0" y="0"/>
                </a:lnTo>
                <a:lnTo>
                  <a:pt x="0" y="409575"/>
                </a:lnTo>
                <a:lnTo>
                  <a:pt x="7286625" y="409575"/>
                </a:lnTo>
                <a:lnTo>
                  <a:pt x="7286625" y="0"/>
                </a:lnTo>
                <a:close/>
              </a:path>
            </a:pathLst>
          </a:custGeom>
          <a:solidFill>
            <a:srgbClr val="20316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580" name="bg object 21"/>
          <p:cNvSpPr/>
          <p:nvPr/>
        </p:nvSpPr>
        <p:spPr>
          <a:xfrm>
            <a:off x="4763" y="90551"/>
            <a:ext cx="7286625" cy="409575"/>
          </a:xfrm>
          <a:custGeom>
            <a:avLst/>
            <a:gdLst/>
            <a:ahLst/>
            <a:cxnLst/>
            <a:rect l="l" t="t" r="r" b="b"/>
            <a:pathLst>
              <a:path w="7286625" h="409575">
                <a:moveTo>
                  <a:pt x="0" y="409575"/>
                </a:moveTo>
                <a:lnTo>
                  <a:pt x="7286625" y="409575"/>
                </a:lnTo>
                <a:lnTo>
                  <a:pt x="7286625" y="0"/>
                </a:lnTo>
                <a:lnTo>
                  <a:pt x="0" y="0"/>
                </a:lnTo>
                <a:lnTo>
                  <a:pt x="0" y="409575"/>
                </a:lnTo>
                <a:close/>
              </a:path>
            </a:pathLst>
          </a:custGeom>
          <a:ln w="25400">
            <a:solidFill>
              <a:srgbClr val="20316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581" name="Holder 2"/>
          <p:cNvSpPr>
            <a:spLocks noGrp="1"/>
          </p:cNvSpPr>
          <p:nvPr>
            <p:ph type="title"/>
          </p:nvPr>
        </p:nvSpPr>
        <p:spPr>
          <a:xfrm>
            <a:off x="3823589" y="586740"/>
            <a:ext cx="1496821" cy="3924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1048582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/>
          </a:p>
        </p:txBody>
      </p:sp>
      <p:sp>
        <p:nvSpPr>
          <p:cNvPr id="1048583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1048584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4/8/2024</a:t>
            </a:fld>
            <a:endParaRPr lang="en-US"/>
          </a:p>
        </p:txBody>
      </p:sp>
      <p:sp>
        <p:nvSpPr>
          <p:cNvPr id="1048585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object 2"/>
          <p:cNvGrpSpPr/>
          <p:nvPr/>
        </p:nvGrpSpPr>
        <p:grpSpPr>
          <a:xfrm>
            <a:off x="0" y="6819"/>
            <a:ext cx="9144000" cy="1619127"/>
            <a:chOff x="-753304" y="0"/>
            <a:chExt cx="9897304" cy="5143500"/>
          </a:xfrm>
        </p:grpSpPr>
        <p:pic>
          <p:nvPicPr>
            <p:cNvPr id="2097153" name="object 3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</p:spPr>
        </p:pic>
        <p:sp>
          <p:nvSpPr>
            <p:cNvPr id="1048591" name="object 4"/>
            <p:cNvSpPr/>
            <p:nvPr/>
          </p:nvSpPr>
          <p:spPr>
            <a:xfrm>
              <a:off x="1871726" y="738187"/>
              <a:ext cx="6296025" cy="3962400"/>
            </a:xfrm>
            <a:custGeom>
              <a:avLst/>
              <a:gdLst/>
              <a:ahLst/>
              <a:cxnLst/>
              <a:rect l="l" t="t" r="r" b="b"/>
              <a:pathLst>
                <a:path w="6296025" h="3962400">
                  <a:moveTo>
                    <a:pt x="6296025" y="0"/>
                  </a:moveTo>
                  <a:lnTo>
                    <a:pt x="0" y="0"/>
                  </a:lnTo>
                  <a:lnTo>
                    <a:pt x="0" y="3962400"/>
                  </a:lnTo>
                  <a:lnTo>
                    <a:pt x="6296025" y="3962400"/>
                  </a:lnTo>
                  <a:lnTo>
                    <a:pt x="6296025" y="0"/>
                  </a:lnTo>
                  <a:close/>
                </a:path>
              </a:pathLst>
            </a:custGeom>
            <a:solidFill>
              <a:srgbClr val="2030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8592" name="object 5"/>
            <p:cNvSpPr/>
            <p:nvPr/>
          </p:nvSpPr>
          <p:spPr>
            <a:xfrm>
              <a:off x="1871726" y="738187"/>
              <a:ext cx="6296025" cy="3962400"/>
            </a:xfrm>
            <a:custGeom>
              <a:avLst/>
              <a:gdLst/>
              <a:ahLst/>
              <a:cxnLst/>
              <a:rect l="l" t="t" r="r" b="b"/>
              <a:pathLst>
                <a:path w="6296025" h="3962400">
                  <a:moveTo>
                    <a:pt x="0" y="3962400"/>
                  </a:moveTo>
                  <a:lnTo>
                    <a:pt x="6296025" y="3962400"/>
                  </a:lnTo>
                  <a:lnTo>
                    <a:pt x="6296025" y="0"/>
                  </a:lnTo>
                  <a:lnTo>
                    <a:pt x="0" y="0"/>
                  </a:lnTo>
                  <a:lnTo>
                    <a:pt x="0" y="3962400"/>
                  </a:lnTo>
                  <a:close/>
                </a:path>
              </a:pathLst>
            </a:custGeom>
            <a:ln w="25400">
              <a:solidFill>
                <a:srgbClr val="203062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097154" name="object 6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76225" y="762937"/>
              <a:ext cx="8386826" cy="4366304"/>
            </a:xfrm>
            <a:prstGeom prst="rect">
              <a:avLst/>
            </a:prstGeom>
          </p:spPr>
        </p:pic>
        <p:sp>
          <p:nvSpPr>
            <p:cNvPr id="1048593" name="object 7"/>
            <p:cNvSpPr/>
            <p:nvPr/>
          </p:nvSpPr>
          <p:spPr>
            <a:xfrm>
              <a:off x="-753304" y="1598547"/>
              <a:ext cx="6981825" cy="3457575"/>
            </a:xfrm>
            <a:custGeom>
              <a:avLst/>
              <a:gdLst/>
              <a:ahLst/>
              <a:cxnLst/>
              <a:rect l="l" t="t" r="r" b="b"/>
              <a:pathLst>
                <a:path w="6981825" h="3457575">
                  <a:moveTo>
                    <a:pt x="6981825" y="0"/>
                  </a:moveTo>
                  <a:lnTo>
                    <a:pt x="0" y="0"/>
                  </a:lnTo>
                  <a:lnTo>
                    <a:pt x="0" y="3457575"/>
                  </a:lnTo>
                  <a:lnTo>
                    <a:pt x="6981825" y="3457575"/>
                  </a:lnTo>
                  <a:lnTo>
                    <a:pt x="698182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8594" name="object 8"/>
            <p:cNvSpPr/>
            <p:nvPr/>
          </p:nvSpPr>
          <p:spPr>
            <a:xfrm>
              <a:off x="3316449" y="967766"/>
              <a:ext cx="5033662" cy="2492795"/>
            </a:xfrm>
            <a:custGeom>
              <a:avLst/>
              <a:gdLst/>
              <a:ahLst/>
              <a:cxnLst/>
              <a:rect l="l" t="t" r="r" b="b"/>
              <a:pathLst>
                <a:path w="6981825" h="3457575">
                  <a:moveTo>
                    <a:pt x="0" y="3457575"/>
                  </a:moveTo>
                  <a:lnTo>
                    <a:pt x="6981825" y="3457575"/>
                  </a:lnTo>
                  <a:lnTo>
                    <a:pt x="6981825" y="0"/>
                  </a:lnTo>
                  <a:lnTo>
                    <a:pt x="0" y="0"/>
                  </a:lnTo>
                  <a:lnTo>
                    <a:pt x="0" y="3457575"/>
                  </a:lnTo>
                  <a:close/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8595" name="object 9"/>
            <p:cNvSpPr/>
            <p:nvPr/>
          </p:nvSpPr>
          <p:spPr>
            <a:xfrm>
              <a:off x="2490851" y="2795651"/>
              <a:ext cx="57150" cy="447675"/>
            </a:xfrm>
            <a:custGeom>
              <a:avLst/>
              <a:gdLst/>
              <a:ahLst/>
              <a:cxnLst/>
              <a:rect l="l" t="t" r="r" b="b"/>
              <a:pathLst>
                <a:path w="57150" h="447675">
                  <a:moveTo>
                    <a:pt x="57150" y="0"/>
                  </a:moveTo>
                  <a:lnTo>
                    <a:pt x="0" y="0"/>
                  </a:lnTo>
                  <a:lnTo>
                    <a:pt x="0" y="447675"/>
                  </a:lnTo>
                  <a:lnTo>
                    <a:pt x="57150" y="447675"/>
                  </a:lnTo>
                  <a:lnTo>
                    <a:pt x="57150" y="0"/>
                  </a:lnTo>
                  <a:close/>
                </a:path>
              </a:pathLst>
            </a:custGeom>
            <a:solidFill>
              <a:srgbClr val="FFE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8596" name="object 10"/>
            <p:cNvSpPr/>
            <p:nvPr/>
          </p:nvSpPr>
          <p:spPr>
            <a:xfrm>
              <a:off x="2490851" y="2795651"/>
              <a:ext cx="57150" cy="447675"/>
            </a:xfrm>
            <a:custGeom>
              <a:avLst/>
              <a:gdLst/>
              <a:ahLst/>
              <a:cxnLst/>
              <a:rect l="l" t="t" r="r" b="b"/>
              <a:pathLst>
                <a:path w="57150" h="447675">
                  <a:moveTo>
                    <a:pt x="0" y="447675"/>
                  </a:moveTo>
                  <a:lnTo>
                    <a:pt x="57150" y="447675"/>
                  </a:lnTo>
                  <a:lnTo>
                    <a:pt x="57150" y="0"/>
                  </a:lnTo>
                  <a:lnTo>
                    <a:pt x="0" y="0"/>
                  </a:lnTo>
                  <a:lnTo>
                    <a:pt x="0" y="447675"/>
                  </a:lnTo>
                  <a:close/>
                </a:path>
              </a:pathLst>
            </a:custGeom>
            <a:ln w="25400">
              <a:solidFill>
                <a:srgbClr val="FFE6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48597" name="object 11"/>
          <p:cNvSpPr txBox="1">
            <a:spLocks noGrp="1"/>
          </p:cNvSpPr>
          <p:nvPr>
            <p:ph type="title"/>
          </p:nvPr>
        </p:nvSpPr>
        <p:spPr>
          <a:xfrm>
            <a:off x="2110485" y="2276157"/>
            <a:ext cx="4883785" cy="3346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b="1" spc="50" dirty="0">
                <a:solidFill>
                  <a:srgbClr val="161D22"/>
                </a:solidFill>
                <a:latin typeface="Arial"/>
                <a:cs typeface="Arial"/>
              </a:rPr>
              <a:t>N</a:t>
            </a:r>
            <a:r>
              <a:rPr sz="2000" b="1" spc="15" dirty="0">
                <a:solidFill>
                  <a:srgbClr val="161D22"/>
                </a:solidFill>
                <a:latin typeface="Arial"/>
                <a:cs typeface="Arial"/>
              </a:rPr>
              <a:t>EXT</a:t>
            </a:r>
            <a:r>
              <a:rPr sz="2000" b="1" spc="-70" dirty="0">
                <a:solidFill>
                  <a:srgbClr val="161D22"/>
                </a:solidFill>
                <a:latin typeface="Arial"/>
                <a:cs typeface="Arial"/>
              </a:rPr>
              <a:t> </a:t>
            </a:r>
            <a:r>
              <a:rPr sz="2000" b="1" spc="15" dirty="0">
                <a:solidFill>
                  <a:srgbClr val="161D22"/>
                </a:solidFill>
                <a:latin typeface="Arial"/>
                <a:cs typeface="Arial"/>
              </a:rPr>
              <a:t>GEN</a:t>
            </a:r>
            <a:r>
              <a:rPr sz="2000" b="1" spc="-70" dirty="0">
                <a:solidFill>
                  <a:srgbClr val="161D22"/>
                </a:solidFill>
                <a:latin typeface="Arial"/>
                <a:cs typeface="Arial"/>
              </a:rPr>
              <a:t> </a:t>
            </a:r>
            <a:r>
              <a:rPr sz="2000" b="1" spc="15" dirty="0">
                <a:solidFill>
                  <a:srgbClr val="161D22"/>
                </a:solidFill>
                <a:latin typeface="Arial"/>
                <a:cs typeface="Arial"/>
              </a:rPr>
              <a:t>E</a:t>
            </a:r>
            <a:r>
              <a:rPr sz="2000" b="1" spc="-95" dirty="0">
                <a:solidFill>
                  <a:srgbClr val="161D22"/>
                </a:solidFill>
                <a:latin typeface="Arial"/>
                <a:cs typeface="Arial"/>
              </a:rPr>
              <a:t>M</a:t>
            </a:r>
            <a:r>
              <a:rPr sz="2000" b="1" spc="15" dirty="0">
                <a:solidFill>
                  <a:srgbClr val="161D22"/>
                </a:solidFill>
                <a:latin typeface="Arial"/>
                <a:cs typeface="Arial"/>
              </a:rPr>
              <a:t>P</a:t>
            </a:r>
            <a:r>
              <a:rPr sz="2000" b="1" spc="50" dirty="0">
                <a:solidFill>
                  <a:srgbClr val="161D22"/>
                </a:solidFill>
                <a:latin typeface="Arial"/>
                <a:cs typeface="Arial"/>
              </a:rPr>
              <a:t>L</a:t>
            </a:r>
            <a:r>
              <a:rPr sz="2000" b="1" spc="15" dirty="0">
                <a:solidFill>
                  <a:srgbClr val="161D22"/>
                </a:solidFill>
                <a:latin typeface="Arial"/>
                <a:cs typeface="Arial"/>
              </a:rPr>
              <a:t>OY</a:t>
            </a:r>
            <a:r>
              <a:rPr sz="2000" b="1" spc="-25" dirty="0">
                <a:solidFill>
                  <a:srgbClr val="161D22"/>
                </a:solidFill>
                <a:latin typeface="Arial"/>
                <a:cs typeface="Arial"/>
              </a:rPr>
              <a:t>A</a:t>
            </a:r>
            <a:r>
              <a:rPr sz="2000" b="1" spc="50" dirty="0">
                <a:solidFill>
                  <a:srgbClr val="161D22"/>
                </a:solidFill>
                <a:latin typeface="Arial"/>
                <a:cs typeface="Arial"/>
              </a:rPr>
              <a:t>B</a:t>
            </a:r>
            <a:r>
              <a:rPr sz="2000" b="1" spc="40" dirty="0">
                <a:solidFill>
                  <a:srgbClr val="161D22"/>
                </a:solidFill>
                <a:latin typeface="Arial"/>
                <a:cs typeface="Arial"/>
              </a:rPr>
              <a:t>I</a:t>
            </a:r>
            <a:r>
              <a:rPr sz="2000" b="1" spc="50" dirty="0">
                <a:solidFill>
                  <a:srgbClr val="161D22"/>
                </a:solidFill>
                <a:latin typeface="Arial"/>
                <a:cs typeface="Arial"/>
              </a:rPr>
              <a:t>L</a:t>
            </a:r>
            <a:r>
              <a:rPr sz="2000" b="1" spc="-35" dirty="0">
                <a:solidFill>
                  <a:srgbClr val="161D22"/>
                </a:solidFill>
                <a:latin typeface="Arial"/>
                <a:cs typeface="Arial"/>
              </a:rPr>
              <a:t>I</a:t>
            </a:r>
            <a:r>
              <a:rPr sz="2000" b="1" spc="50" dirty="0">
                <a:solidFill>
                  <a:srgbClr val="161D22"/>
                </a:solidFill>
                <a:latin typeface="Arial"/>
                <a:cs typeface="Arial"/>
              </a:rPr>
              <a:t>T</a:t>
            </a:r>
            <a:r>
              <a:rPr sz="2000" b="1" spc="15" dirty="0">
                <a:solidFill>
                  <a:srgbClr val="161D22"/>
                </a:solidFill>
                <a:latin typeface="Arial"/>
                <a:cs typeface="Arial"/>
              </a:rPr>
              <a:t>Y</a:t>
            </a:r>
            <a:r>
              <a:rPr sz="2000" b="1" spc="-185" dirty="0">
                <a:solidFill>
                  <a:srgbClr val="161D22"/>
                </a:solidFill>
                <a:latin typeface="Arial"/>
                <a:cs typeface="Arial"/>
              </a:rPr>
              <a:t> </a:t>
            </a:r>
            <a:r>
              <a:rPr sz="2000" b="1" spc="15" dirty="0">
                <a:solidFill>
                  <a:srgbClr val="161D22"/>
                </a:solidFill>
                <a:latin typeface="Arial"/>
                <a:cs typeface="Arial"/>
              </a:rPr>
              <a:t>P</a:t>
            </a:r>
            <a:r>
              <a:rPr sz="2000" b="1" spc="50" dirty="0">
                <a:solidFill>
                  <a:srgbClr val="161D22"/>
                </a:solidFill>
                <a:latin typeface="Arial"/>
                <a:cs typeface="Arial"/>
              </a:rPr>
              <a:t>R</a:t>
            </a:r>
            <a:r>
              <a:rPr sz="2000" b="1" spc="20" dirty="0">
                <a:solidFill>
                  <a:srgbClr val="161D22"/>
                </a:solidFill>
                <a:latin typeface="Arial"/>
                <a:cs typeface="Arial"/>
              </a:rPr>
              <a:t>OG</a:t>
            </a:r>
            <a:r>
              <a:rPr sz="2000" b="1" spc="55" dirty="0">
                <a:solidFill>
                  <a:srgbClr val="161D22"/>
                </a:solidFill>
                <a:latin typeface="Arial"/>
                <a:cs typeface="Arial"/>
              </a:rPr>
              <a:t>R</a:t>
            </a:r>
            <a:r>
              <a:rPr sz="2000" b="1" spc="-25" dirty="0">
                <a:solidFill>
                  <a:srgbClr val="161D22"/>
                </a:solidFill>
                <a:latin typeface="Arial"/>
                <a:cs typeface="Arial"/>
              </a:rPr>
              <a:t>A</a:t>
            </a:r>
            <a:r>
              <a:rPr sz="2000" b="1" spc="20" dirty="0">
                <a:solidFill>
                  <a:srgbClr val="161D22"/>
                </a:solidFill>
                <a:latin typeface="Arial"/>
                <a:cs typeface="Arial"/>
              </a:rPr>
              <a:t>M</a:t>
            </a:r>
            <a:endParaRPr sz="2000">
              <a:latin typeface="Arial"/>
              <a:cs typeface="Arial"/>
            </a:endParaRPr>
          </a:p>
        </p:txBody>
      </p:sp>
      <p:sp>
        <p:nvSpPr>
          <p:cNvPr id="1048598" name="object 12"/>
          <p:cNvSpPr txBox="1"/>
          <p:nvPr/>
        </p:nvSpPr>
        <p:spPr>
          <a:xfrm>
            <a:off x="2622551" y="2824797"/>
            <a:ext cx="3930650" cy="3346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50" dirty="0">
                <a:solidFill>
                  <a:srgbClr val="161D22"/>
                </a:solidFill>
                <a:latin typeface="Arial MT"/>
                <a:cs typeface="Arial MT"/>
              </a:rPr>
              <a:t>C</a:t>
            </a:r>
            <a:r>
              <a:rPr sz="2000" spc="10" dirty="0">
                <a:solidFill>
                  <a:srgbClr val="161D22"/>
                </a:solidFill>
                <a:latin typeface="Arial MT"/>
                <a:cs typeface="Arial MT"/>
              </a:rPr>
              <a:t>rea</a:t>
            </a:r>
            <a:r>
              <a:rPr sz="2000" spc="35" dirty="0">
                <a:solidFill>
                  <a:srgbClr val="161D22"/>
                </a:solidFill>
                <a:latin typeface="Arial MT"/>
                <a:cs typeface="Arial MT"/>
              </a:rPr>
              <a:t>t</a:t>
            </a:r>
            <a:r>
              <a:rPr sz="2000" spc="10" dirty="0">
                <a:solidFill>
                  <a:srgbClr val="161D22"/>
                </a:solidFill>
                <a:latin typeface="Arial MT"/>
                <a:cs typeface="Arial MT"/>
              </a:rPr>
              <a:t>ing</a:t>
            </a:r>
            <a:r>
              <a:rPr sz="2000" spc="-185" dirty="0">
                <a:solidFill>
                  <a:srgbClr val="161D22"/>
                </a:solidFill>
                <a:latin typeface="Arial MT"/>
                <a:cs typeface="Arial MT"/>
              </a:rPr>
              <a:t> </a:t>
            </a:r>
            <a:r>
              <a:rPr sz="2000" spc="15" dirty="0">
                <a:solidFill>
                  <a:srgbClr val="161D22"/>
                </a:solidFill>
                <a:latin typeface="Arial MT"/>
                <a:cs typeface="Arial MT"/>
              </a:rPr>
              <a:t>a</a:t>
            </a:r>
            <a:r>
              <a:rPr sz="2000" spc="-35" dirty="0">
                <a:solidFill>
                  <a:srgbClr val="161D22"/>
                </a:solidFill>
                <a:latin typeface="Arial MT"/>
                <a:cs typeface="Arial MT"/>
              </a:rPr>
              <a:t> f</a:t>
            </a:r>
            <a:r>
              <a:rPr sz="2000" spc="15" dirty="0">
                <a:solidFill>
                  <a:srgbClr val="161D22"/>
                </a:solidFill>
                <a:latin typeface="Arial MT"/>
                <a:cs typeface="Arial MT"/>
              </a:rPr>
              <a:t>u</a:t>
            </a:r>
            <a:r>
              <a:rPr sz="2000" spc="35" dirty="0">
                <a:solidFill>
                  <a:srgbClr val="161D22"/>
                </a:solidFill>
                <a:latin typeface="Arial MT"/>
                <a:cs typeface="Arial MT"/>
              </a:rPr>
              <a:t>t</a:t>
            </a:r>
            <a:r>
              <a:rPr sz="2000" spc="10" dirty="0">
                <a:solidFill>
                  <a:srgbClr val="161D22"/>
                </a:solidFill>
                <a:latin typeface="Arial MT"/>
                <a:cs typeface="Arial MT"/>
              </a:rPr>
              <a:t>ure</a:t>
            </a:r>
            <a:r>
              <a:rPr sz="2000" spc="5" dirty="0">
                <a:solidFill>
                  <a:srgbClr val="161D22"/>
                </a:solidFill>
                <a:latin typeface="Arial MT"/>
                <a:cs typeface="Arial MT"/>
              </a:rPr>
              <a:t>-</a:t>
            </a:r>
            <a:r>
              <a:rPr sz="2000" spc="10" dirty="0">
                <a:solidFill>
                  <a:srgbClr val="161D22"/>
                </a:solidFill>
                <a:latin typeface="Arial MT"/>
                <a:cs typeface="Arial MT"/>
              </a:rPr>
              <a:t>rea</a:t>
            </a:r>
            <a:r>
              <a:rPr sz="2000" spc="5" dirty="0">
                <a:solidFill>
                  <a:srgbClr val="161D22"/>
                </a:solidFill>
                <a:latin typeface="Arial MT"/>
                <a:cs typeface="Arial MT"/>
              </a:rPr>
              <a:t>d</a:t>
            </a:r>
            <a:r>
              <a:rPr sz="2000" spc="10" dirty="0">
                <a:solidFill>
                  <a:srgbClr val="161D22"/>
                </a:solidFill>
                <a:latin typeface="Arial MT"/>
                <a:cs typeface="Arial MT"/>
              </a:rPr>
              <a:t>y</a:t>
            </a:r>
            <a:r>
              <a:rPr sz="2000" spc="-150" dirty="0">
                <a:solidFill>
                  <a:srgbClr val="161D22"/>
                </a:solidFill>
                <a:latin typeface="Arial MT"/>
                <a:cs typeface="Arial MT"/>
              </a:rPr>
              <a:t> </a:t>
            </a:r>
            <a:r>
              <a:rPr sz="2000" spc="-25" dirty="0">
                <a:solidFill>
                  <a:srgbClr val="161D22"/>
                </a:solidFill>
                <a:latin typeface="Arial MT"/>
                <a:cs typeface="Arial MT"/>
              </a:rPr>
              <a:t>w</a:t>
            </a:r>
            <a:r>
              <a:rPr sz="2000" spc="10" dirty="0">
                <a:solidFill>
                  <a:srgbClr val="161D22"/>
                </a:solidFill>
                <a:latin typeface="Arial MT"/>
                <a:cs typeface="Arial MT"/>
              </a:rPr>
              <a:t>or</a:t>
            </a:r>
            <a:r>
              <a:rPr sz="2000" spc="40" dirty="0">
                <a:solidFill>
                  <a:srgbClr val="161D22"/>
                </a:solidFill>
                <a:latin typeface="Arial MT"/>
                <a:cs typeface="Arial MT"/>
              </a:rPr>
              <a:t>k</a:t>
            </a:r>
            <a:r>
              <a:rPr sz="2000" spc="-35" dirty="0">
                <a:solidFill>
                  <a:srgbClr val="161D22"/>
                </a:solidFill>
                <a:latin typeface="Arial MT"/>
                <a:cs typeface="Arial MT"/>
              </a:rPr>
              <a:t>f</a:t>
            </a:r>
            <a:r>
              <a:rPr sz="2000" spc="10" dirty="0">
                <a:solidFill>
                  <a:srgbClr val="161D22"/>
                </a:solidFill>
                <a:latin typeface="Arial MT"/>
                <a:cs typeface="Arial MT"/>
              </a:rPr>
              <a:t>or</a:t>
            </a:r>
            <a:r>
              <a:rPr sz="2000" spc="40" dirty="0">
                <a:solidFill>
                  <a:srgbClr val="161D22"/>
                </a:solidFill>
                <a:latin typeface="Arial MT"/>
                <a:cs typeface="Arial MT"/>
              </a:rPr>
              <a:t>c</a:t>
            </a:r>
            <a:r>
              <a:rPr sz="2000" spc="15" dirty="0">
                <a:solidFill>
                  <a:srgbClr val="161D22"/>
                </a:solidFill>
                <a:latin typeface="Arial MT"/>
                <a:cs typeface="Arial MT"/>
              </a:rPr>
              <a:t>e</a:t>
            </a:r>
            <a:endParaRPr sz="2000" dirty="0">
              <a:latin typeface="Arial MT"/>
              <a:cs typeface="Arial MT"/>
            </a:endParaRPr>
          </a:p>
        </p:txBody>
      </p:sp>
      <p:sp>
        <p:nvSpPr>
          <p:cNvPr id="1048599" name="object 13"/>
          <p:cNvSpPr txBox="1"/>
          <p:nvPr/>
        </p:nvSpPr>
        <p:spPr>
          <a:xfrm>
            <a:off x="1028444" y="3458145"/>
            <a:ext cx="2248156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spc="-15" dirty="0">
                <a:latin typeface="Arial" panose="020B0604020202020204" pitchFamily="34" charset="0"/>
                <a:cs typeface="Arial" panose="020B0604020202020204" pitchFamily="34" charset="0"/>
              </a:rPr>
              <a:t>Team member</a:t>
            </a:r>
            <a:endParaRPr sz="1200" dirty="0">
              <a:latin typeface="Arial MT"/>
              <a:cs typeface="Arial MT"/>
            </a:endParaRPr>
          </a:p>
        </p:txBody>
      </p:sp>
      <p:sp>
        <p:nvSpPr>
          <p:cNvPr id="1048600" name="object 14"/>
          <p:cNvSpPr txBox="1"/>
          <p:nvPr/>
        </p:nvSpPr>
        <p:spPr>
          <a:xfrm>
            <a:off x="1175067" y="3950652"/>
            <a:ext cx="2214880" cy="1853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00" spc="-10" dirty="0">
                <a:latin typeface="Arial MT"/>
                <a:cs typeface="Arial MT"/>
              </a:rPr>
              <a:t>Student</a:t>
            </a:r>
            <a:r>
              <a:rPr sz="1100" spc="-30" dirty="0">
                <a:latin typeface="Arial MT"/>
                <a:cs typeface="Arial MT"/>
              </a:rPr>
              <a:t> </a:t>
            </a:r>
            <a:r>
              <a:rPr sz="1100" dirty="0">
                <a:latin typeface="Arial MT"/>
                <a:cs typeface="Arial MT"/>
              </a:rPr>
              <a:t>Name</a:t>
            </a:r>
            <a:r>
              <a:rPr sz="1100" spc="35" dirty="0">
                <a:latin typeface="Arial MT"/>
                <a:cs typeface="Arial MT"/>
              </a:rPr>
              <a:t> </a:t>
            </a:r>
            <a:r>
              <a:rPr sz="1100" spc="-35" dirty="0">
                <a:latin typeface="Arial MT"/>
                <a:cs typeface="Arial MT"/>
              </a:rPr>
              <a:t>:</a:t>
            </a:r>
            <a:r>
              <a:rPr lang="en-US" sz="1100" spc="-35" dirty="0">
                <a:latin typeface="Arial MT"/>
                <a:cs typeface="Arial MT"/>
              </a:rPr>
              <a:t> Saravanan D</a:t>
            </a:r>
            <a:endParaRPr sz="1100" dirty="0">
              <a:latin typeface="Arial MT"/>
              <a:cs typeface="Arial MT"/>
            </a:endParaRPr>
          </a:p>
        </p:txBody>
      </p:sp>
      <p:sp>
        <p:nvSpPr>
          <p:cNvPr id="1048601" name="object 15"/>
          <p:cNvSpPr txBox="1"/>
          <p:nvPr/>
        </p:nvSpPr>
        <p:spPr>
          <a:xfrm>
            <a:off x="1175067" y="4150995"/>
            <a:ext cx="2637790" cy="18274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ts val="1300"/>
              </a:lnSpc>
              <a:spcBef>
                <a:spcPts val="125"/>
              </a:spcBef>
            </a:pPr>
            <a:r>
              <a:rPr sz="1100" spc="-10" dirty="0">
                <a:latin typeface="Arial MT"/>
                <a:cs typeface="Arial MT"/>
              </a:rPr>
              <a:t>Student</a:t>
            </a:r>
            <a:r>
              <a:rPr sz="1100" spc="-30" dirty="0">
                <a:latin typeface="Arial MT"/>
                <a:cs typeface="Arial MT"/>
              </a:rPr>
              <a:t> </a:t>
            </a:r>
            <a:r>
              <a:rPr sz="1100" spc="-35" dirty="0">
                <a:latin typeface="Arial MT"/>
                <a:cs typeface="Arial MT"/>
              </a:rPr>
              <a:t>ID</a:t>
            </a:r>
            <a:r>
              <a:rPr sz="1100" spc="60" dirty="0">
                <a:latin typeface="Arial MT"/>
                <a:cs typeface="Arial MT"/>
              </a:rPr>
              <a:t> </a:t>
            </a:r>
            <a:r>
              <a:rPr sz="1100" spc="5" dirty="0">
                <a:latin typeface="Arial MT"/>
                <a:cs typeface="Arial MT"/>
              </a:rPr>
              <a:t>:</a:t>
            </a:r>
            <a:r>
              <a:rPr sz="1100" spc="-30" dirty="0">
                <a:latin typeface="Arial MT"/>
                <a:cs typeface="Arial MT"/>
              </a:rPr>
              <a:t> </a:t>
            </a:r>
            <a:r>
              <a:rPr sz="1100" spc="-15" dirty="0">
                <a:latin typeface="Arial MT"/>
                <a:cs typeface="Arial MT"/>
              </a:rPr>
              <a:t>NM</a:t>
            </a:r>
            <a:r>
              <a:rPr sz="1100" spc="15" dirty="0">
                <a:latin typeface="Arial MT"/>
                <a:cs typeface="Arial MT"/>
              </a:rPr>
              <a:t> </a:t>
            </a:r>
            <a:r>
              <a:rPr sz="1100" spc="-15" dirty="0">
                <a:latin typeface="Arial MT"/>
                <a:cs typeface="Arial MT"/>
              </a:rPr>
              <a:t>ID:au412321</a:t>
            </a:r>
            <a:r>
              <a:rPr lang="en-IN" sz="1100" spc="-15" dirty="0">
                <a:latin typeface="Arial MT"/>
                <a:cs typeface="Arial MT"/>
              </a:rPr>
              <a:t>104051</a:t>
            </a:r>
            <a:endParaRPr sz="1100" dirty="0">
              <a:latin typeface="Arial MT"/>
              <a:cs typeface="Arial MT"/>
            </a:endParaRPr>
          </a:p>
        </p:txBody>
      </p:sp>
      <p:grpSp>
        <p:nvGrpSpPr>
          <p:cNvPr id="20" name="object 16"/>
          <p:cNvGrpSpPr/>
          <p:nvPr/>
        </p:nvGrpSpPr>
        <p:grpSpPr>
          <a:xfrm>
            <a:off x="-761999" y="581067"/>
            <a:ext cx="9601200" cy="3427576"/>
            <a:chOff x="1107948" y="1209675"/>
            <a:chExt cx="6026277" cy="2746644"/>
          </a:xfrm>
        </p:grpSpPr>
        <p:sp>
          <p:nvSpPr>
            <p:cNvPr id="1048602" name="object 17"/>
            <p:cNvSpPr/>
            <p:nvPr/>
          </p:nvSpPr>
          <p:spPr>
            <a:xfrm>
              <a:off x="1107948" y="3956319"/>
              <a:ext cx="5951855" cy="0"/>
            </a:xfrm>
            <a:custGeom>
              <a:avLst/>
              <a:gdLst/>
              <a:ahLst/>
              <a:cxnLst/>
              <a:rect l="l" t="t" r="r" b="b"/>
              <a:pathLst>
                <a:path w="5951855">
                  <a:moveTo>
                    <a:pt x="0" y="0"/>
                  </a:moveTo>
                  <a:lnTo>
                    <a:pt x="1986597" y="0"/>
                  </a:lnTo>
                </a:path>
                <a:path w="5951855">
                  <a:moveTo>
                    <a:pt x="4591113" y="0"/>
                  </a:moveTo>
                  <a:lnTo>
                    <a:pt x="5951410" y="0"/>
                  </a:lnTo>
                </a:path>
              </a:pathLst>
            </a:custGeom>
            <a:ln w="3175">
              <a:solidFill>
                <a:srgbClr val="000000"/>
              </a:solidFill>
              <a:prstDash val="sysDashDotDot"/>
            </a:ln>
          </p:spPr>
          <p:txBody>
            <a:bodyPr wrap="square" lIns="0" tIns="0" rIns="0" bIns="0" rtlCol="0"/>
            <a:lstStyle/>
            <a:p>
              <a:endParaRPr lang="zh-CN" altLang="en-US"/>
            </a:p>
          </p:txBody>
        </p:sp>
        <p:pic>
          <p:nvPicPr>
            <p:cNvPr id="2097155" name="object 18"/>
            <p:cNvPicPr>
              <a:picLocks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838325" y="1247775"/>
              <a:ext cx="1143000" cy="666750"/>
            </a:xfrm>
            <a:prstGeom prst="rect">
              <a:avLst/>
            </a:prstGeom>
          </p:spPr>
        </p:pic>
        <p:pic>
          <p:nvPicPr>
            <p:cNvPr id="2097156" name="object 19"/>
            <p:cNvPicPr>
              <a:picLocks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457950" y="1209675"/>
              <a:ext cx="676275" cy="666750"/>
            </a:xfrm>
            <a:prstGeom prst="rect">
              <a:avLst/>
            </a:prstGeom>
          </p:spPr>
        </p:pic>
        <p:pic>
          <p:nvPicPr>
            <p:cNvPr id="2097157" name="object 20"/>
            <p:cNvPicPr>
              <a:picLocks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924300" y="1285875"/>
              <a:ext cx="1590675" cy="514350"/>
            </a:xfrm>
            <a:prstGeom prst="rect">
              <a:avLst/>
            </a:prstGeom>
          </p:spPr>
        </p:pic>
      </p:grpSp>
      <p:sp>
        <p:nvSpPr>
          <p:cNvPr id="1048603" name="object 21"/>
          <p:cNvSpPr txBox="1"/>
          <p:nvPr/>
        </p:nvSpPr>
        <p:spPr>
          <a:xfrm>
            <a:off x="5062539" y="3524371"/>
            <a:ext cx="23622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30" dirty="0">
                <a:latin typeface="Arial MT"/>
                <a:cs typeface="Arial MT"/>
              </a:rPr>
              <a:t>C</a:t>
            </a:r>
            <a:r>
              <a:rPr sz="2000" dirty="0">
                <a:latin typeface="Arial MT"/>
                <a:cs typeface="Arial MT"/>
              </a:rPr>
              <a:t>o</a:t>
            </a:r>
            <a:r>
              <a:rPr sz="2000" spc="-45" dirty="0">
                <a:latin typeface="Arial MT"/>
                <a:cs typeface="Arial MT"/>
              </a:rPr>
              <a:t>ll</a:t>
            </a:r>
            <a:r>
              <a:rPr sz="2000" dirty="0">
                <a:latin typeface="Arial MT"/>
                <a:cs typeface="Arial MT"/>
              </a:rPr>
              <a:t>ege</a:t>
            </a:r>
            <a:r>
              <a:rPr sz="2400" spc="-30" dirty="0">
                <a:latin typeface="Arial MT"/>
                <a:cs typeface="Arial MT"/>
              </a:rPr>
              <a:t> </a:t>
            </a:r>
            <a:r>
              <a:rPr sz="2400" spc="-45" dirty="0">
                <a:latin typeface="Arial MT"/>
                <a:cs typeface="Arial MT"/>
              </a:rPr>
              <a:t>N</a:t>
            </a:r>
            <a:r>
              <a:rPr sz="2400" dirty="0">
                <a:latin typeface="Arial MT"/>
                <a:cs typeface="Arial MT"/>
              </a:rPr>
              <a:t>a</a:t>
            </a:r>
            <a:r>
              <a:rPr sz="2400" spc="-25" dirty="0">
                <a:latin typeface="Arial MT"/>
                <a:cs typeface="Arial MT"/>
              </a:rPr>
              <a:t>m</a:t>
            </a:r>
            <a:r>
              <a:rPr sz="2400" dirty="0">
                <a:latin typeface="Arial MT"/>
                <a:cs typeface="Arial MT"/>
              </a:rPr>
              <a:t>e</a:t>
            </a:r>
          </a:p>
        </p:txBody>
      </p:sp>
      <p:sp>
        <p:nvSpPr>
          <p:cNvPr id="1048604" name="object 22"/>
          <p:cNvSpPr txBox="1"/>
          <p:nvPr/>
        </p:nvSpPr>
        <p:spPr>
          <a:xfrm>
            <a:off x="4805047" y="4063818"/>
            <a:ext cx="2892425" cy="1974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00" spc="15" dirty="0">
                <a:latin typeface="Arial MT"/>
                <a:cs typeface="Arial MT"/>
              </a:rPr>
              <a:t>S</a:t>
            </a:r>
            <a:r>
              <a:rPr sz="1100" spc="20" dirty="0">
                <a:latin typeface="Arial MT"/>
                <a:cs typeface="Arial MT"/>
              </a:rPr>
              <a:t>R</a:t>
            </a:r>
            <a:r>
              <a:rPr sz="1100" spc="5" dirty="0">
                <a:latin typeface="Arial MT"/>
                <a:cs typeface="Arial MT"/>
              </a:rPr>
              <a:t>I</a:t>
            </a:r>
            <a:r>
              <a:rPr sz="1100" spc="-95" dirty="0">
                <a:latin typeface="Arial MT"/>
                <a:cs typeface="Arial MT"/>
              </a:rPr>
              <a:t> </a:t>
            </a:r>
            <a:r>
              <a:rPr sz="1100" spc="25" dirty="0">
                <a:latin typeface="Arial MT"/>
                <a:cs typeface="Arial MT"/>
              </a:rPr>
              <a:t>R</a:t>
            </a:r>
            <a:r>
              <a:rPr sz="1100" spc="-65" dirty="0">
                <a:latin typeface="Arial MT"/>
                <a:cs typeface="Arial MT"/>
              </a:rPr>
              <a:t>A</a:t>
            </a:r>
            <a:r>
              <a:rPr sz="1100" spc="-95" dirty="0">
                <a:latin typeface="Arial MT"/>
                <a:cs typeface="Arial MT"/>
              </a:rPr>
              <a:t>M</a:t>
            </a:r>
            <a:r>
              <a:rPr sz="1100" spc="-65" dirty="0">
                <a:latin typeface="Arial MT"/>
                <a:cs typeface="Arial MT"/>
              </a:rPr>
              <a:t>A</a:t>
            </a:r>
            <a:r>
              <a:rPr sz="1100" spc="-50" dirty="0">
                <a:latin typeface="Arial MT"/>
                <a:cs typeface="Arial MT"/>
              </a:rPr>
              <a:t>NU</a:t>
            </a:r>
            <a:r>
              <a:rPr sz="1100" spc="-30" dirty="0">
                <a:latin typeface="Arial MT"/>
                <a:cs typeface="Arial MT"/>
              </a:rPr>
              <a:t>J</a:t>
            </a:r>
            <a:r>
              <a:rPr sz="1100" spc="-65" dirty="0">
                <a:latin typeface="Arial MT"/>
                <a:cs typeface="Arial MT"/>
              </a:rPr>
              <a:t>A</a:t>
            </a:r>
            <a:r>
              <a:rPr sz="1100" spc="15" dirty="0">
                <a:latin typeface="Arial MT"/>
                <a:cs typeface="Arial MT"/>
              </a:rPr>
              <a:t>R</a:t>
            </a:r>
            <a:r>
              <a:rPr sz="1100" dirty="0">
                <a:latin typeface="Arial MT"/>
                <a:cs typeface="Arial MT"/>
              </a:rPr>
              <a:t> </a:t>
            </a:r>
            <a:r>
              <a:rPr sz="1100" spc="70" dirty="0">
                <a:latin typeface="Arial MT"/>
                <a:cs typeface="Arial MT"/>
              </a:rPr>
              <a:t> </a:t>
            </a:r>
            <a:r>
              <a:rPr sz="1100" spc="15" dirty="0">
                <a:latin typeface="Arial MT"/>
                <a:cs typeface="Arial MT"/>
              </a:rPr>
              <a:t>E</a:t>
            </a:r>
            <a:r>
              <a:rPr sz="1100" spc="-55" dirty="0">
                <a:latin typeface="Arial MT"/>
                <a:cs typeface="Arial MT"/>
              </a:rPr>
              <a:t>N</a:t>
            </a:r>
            <a:r>
              <a:rPr sz="1100" spc="-35" dirty="0">
                <a:latin typeface="Arial MT"/>
                <a:cs typeface="Arial MT"/>
              </a:rPr>
              <a:t>G</a:t>
            </a:r>
            <a:r>
              <a:rPr sz="1100" spc="-85" dirty="0">
                <a:latin typeface="Arial MT"/>
                <a:cs typeface="Arial MT"/>
              </a:rPr>
              <a:t>I</a:t>
            </a:r>
            <a:r>
              <a:rPr sz="1100" spc="-50" dirty="0">
                <a:latin typeface="Arial MT"/>
                <a:cs typeface="Arial MT"/>
              </a:rPr>
              <a:t>N</a:t>
            </a:r>
            <a:r>
              <a:rPr sz="1100" spc="15" dirty="0">
                <a:latin typeface="Arial MT"/>
                <a:cs typeface="Arial MT"/>
              </a:rPr>
              <a:t>E</a:t>
            </a:r>
            <a:r>
              <a:rPr sz="1100" spc="10" dirty="0">
                <a:latin typeface="Arial MT"/>
                <a:cs typeface="Arial MT"/>
              </a:rPr>
              <a:t>E</a:t>
            </a:r>
            <a:r>
              <a:rPr sz="1100" spc="25" dirty="0">
                <a:latin typeface="Arial MT"/>
                <a:cs typeface="Arial MT"/>
              </a:rPr>
              <a:t>R</a:t>
            </a:r>
            <a:r>
              <a:rPr sz="1100" spc="-85" dirty="0">
                <a:latin typeface="Arial MT"/>
                <a:cs typeface="Arial MT"/>
              </a:rPr>
              <a:t>I</a:t>
            </a:r>
            <a:r>
              <a:rPr sz="1100" spc="-50" dirty="0">
                <a:latin typeface="Arial MT"/>
                <a:cs typeface="Arial MT"/>
              </a:rPr>
              <a:t>N</a:t>
            </a:r>
            <a:r>
              <a:rPr sz="1100" spc="20" dirty="0">
                <a:latin typeface="Arial MT"/>
                <a:cs typeface="Arial MT"/>
              </a:rPr>
              <a:t>G</a:t>
            </a:r>
            <a:r>
              <a:rPr sz="1100" dirty="0">
                <a:latin typeface="Arial MT"/>
                <a:cs typeface="Arial MT"/>
              </a:rPr>
              <a:t> </a:t>
            </a:r>
            <a:r>
              <a:rPr sz="1100" spc="-65" dirty="0">
                <a:latin typeface="Arial MT"/>
                <a:cs typeface="Arial MT"/>
              </a:rPr>
              <a:t> </a:t>
            </a:r>
            <a:r>
              <a:rPr sz="1100" spc="25" dirty="0">
                <a:latin typeface="Arial MT"/>
                <a:cs typeface="Arial MT"/>
              </a:rPr>
              <a:t>C</a:t>
            </a:r>
            <a:r>
              <a:rPr sz="1100" spc="40" dirty="0">
                <a:latin typeface="Arial MT"/>
                <a:cs typeface="Arial MT"/>
              </a:rPr>
              <a:t>O</a:t>
            </a:r>
            <a:r>
              <a:rPr sz="1100" spc="-15" dirty="0">
                <a:latin typeface="Arial MT"/>
                <a:cs typeface="Arial MT"/>
              </a:rPr>
              <a:t>LL</a:t>
            </a:r>
            <a:r>
              <a:rPr sz="1100" spc="15" dirty="0">
                <a:latin typeface="Arial MT"/>
                <a:cs typeface="Arial MT"/>
              </a:rPr>
              <a:t>E</a:t>
            </a:r>
            <a:r>
              <a:rPr sz="1100" spc="-35" dirty="0">
                <a:latin typeface="Arial MT"/>
                <a:cs typeface="Arial MT"/>
              </a:rPr>
              <a:t>G</a:t>
            </a:r>
            <a:r>
              <a:rPr sz="1100" spc="15" dirty="0">
                <a:latin typeface="Arial MT"/>
                <a:cs typeface="Arial MT"/>
              </a:rPr>
              <a:t>E</a:t>
            </a:r>
            <a:endParaRPr sz="11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object 2"/>
          <p:cNvSpPr txBox="1">
            <a:spLocks noGrp="1"/>
          </p:cNvSpPr>
          <p:nvPr>
            <p:ph type="title"/>
          </p:nvPr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</a:rPr>
              <a:t>Ne</a:t>
            </a:r>
            <a:r>
              <a:rPr sz="1800" spc="-80" dirty="0">
                <a:solidFill>
                  <a:srgbClr val="FFFFFF"/>
                </a:solidFill>
              </a:rPr>
              <a:t>x</a:t>
            </a:r>
            <a:r>
              <a:rPr sz="1800" dirty="0">
                <a:solidFill>
                  <a:srgbClr val="FFFFFF"/>
                </a:solidFill>
              </a:rPr>
              <a:t>t</a:t>
            </a:r>
            <a:r>
              <a:rPr sz="1800" spc="120" dirty="0">
                <a:solidFill>
                  <a:srgbClr val="FFFFFF"/>
                </a:solidFill>
              </a:rPr>
              <a:t> </a:t>
            </a:r>
            <a:r>
              <a:rPr sz="1800" spc="20" dirty="0">
                <a:solidFill>
                  <a:srgbClr val="FFFFFF"/>
                </a:solidFill>
              </a:rPr>
              <a:t>G</a:t>
            </a:r>
            <a:r>
              <a:rPr sz="1800" spc="-30" dirty="0">
                <a:solidFill>
                  <a:srgbClr val="FFFFFF"/>
                </a:solidFill>
              </a:rPr>
              <a:t>e</a:t>
            </a:r>
            <a:r>
              <a:rPr sz="1800" dirty="0">
                <a:solidFill>
                  <a:srgbClr val="FFFFFF"/>
                </a:solidFill>
              </a:rPr>
              <a:t>n</a:t>
            </a:r>
            <a:r>
              <a:rPr sz="1800" spc="-5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Em</a:t>
            </a:r>
            <a:r>
              <a:rPr sz="1800" spc="45" dirty="0">
                <a:solidFill>
                  <a:srgbClr val="FFFFFF"/>
                </a:solidFill>
              </a:rPr>
              <a:t>pl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spc="45" dirty="0">
                <a:solidFill>
                  <a:srgbClr val="FFFFFF"/>
                </a:solidFill>
              </a:rPr>
              <a:t>b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45" dirty="0">
                <a:solidFill>
                  <a:srgbClr val="FFFFFF"/>
                </a:solidFill>
              </a:rPr>
              <a:t>l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20" dirty="0">
                <a:solidFill>
                  <a:srgbClr val="FFFFFF"/>
                </a:solidFill>
              </a:rPr>
              <a:t>t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130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Pr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spc="45" dirty="0">
                <a:solidFill>
                  <a:srgbClr val="FFFFFF"/>
                </a:solidFill>
              </a:rPr>
              <a:t>g</a:t>
            </a:r>
            <a:r>
              <a:rPr sz="1800" dirty="0">
                <a:solidFill>
                  <a:srgbClr val="FFFFFF"/>
                </a:solidFill>
              </a:rPr>
              <a:t>r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dirty="0">
                <a:solidFill>
                  <a:srgbClr val="FFFFFF"/>
                </a:solidFill>
              </a:rPr>
              <a:t>m</a:t>
            </a:r>
            <a:endParaRPr sz="1800"/>
          </a:p>
        </p:txBody>
      </p:sp>
      <p:sp>
        <p:nvSpPr>
          <p:cNvPr id="1048645" name="object 3"/>
          <p:cNvSpPr txBox="1"/>
          <p:nvPr/>
        </p:nvSpPr>
        <p:spPr>
          <a:xfrm>
            <a:off x="82867" y="626173"/>
            <a:ext cx="8402955" cy="3934461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-10" dirty="0">
                <a:solidFill>
                  <a:srgbClr val="203062"/>
                </a:solidFill>
                <a:latin typeface="Arial"/>
                <a:cs typeface="Arial"/>
              </a:rPr>
              <a:t>Modelling</a:t>
            </a:r>
            <a:r>
              <a:rPr sz="1550" b="1" spc="300" dirty="0">
                <a:solidFill>
                  <a:srgbClr val="203062"/>
                </a:solidFill>
                <a:latin typeface="Arial"/>
                <a:cs typeface="Arial"/>
              </a:rPr>
              <a:t> </a:t>
            </a:r>
            <a:r>
              <a:rPr sz="1550" b="1" spc="15" dirty="0">
                <a:solidFill>
                  <a:srgbClr val="203062"/>
                </a:solidFill>
                <a:latin typeface="Arial"/>
                <a:cs typeface="Arial"/>
              </a:rPr>
              <a:t>&amp;</a:t>
            </a:r>
            <a:r>
              <a:rPr sz="1550" b="1" spc="-10" dirty="0">
                <a:solidFill>
                  <a:srgbClr val="203062"/>
                </a:solidFill>
                <a:latin typeface="Arial"/>
                <a:cs typeface="Arial"/>
              </a:rPr>
              <a:t> </a:t>
            </a:r>
            <a:r>
              <a:rPr sz="1550" b="1" spc="5" dirty="0">
                <a:solidFill>
                  <a:srgbClr val="203062"/>
                </a:solidFill>
                <a:latin typeface="Arial"/>
                <a:cs typeface="Arial"/>
              </a:rPr>
              <a:t>Results</a:t>
            </a:r>
            <a:endParaRPr sz="1550">
              <a:latin typeface="Arial"/>
              <a:cs typeface="Arial"/>
            </a:endParaRPr>
          </a:p>
          <a:p>
            <a:pPr marL="314325" indent="-172085">
              <a:lnSpc>
                <a:spcPct val="100000"/>
              </a:lnSpc>
              <a:spcBef>
                <a:spcPts val="1435"/>
              </a:spcBef>
              <a:buSzPct val="93548"/>
              <a:buAutoNum type="arabicPeriod"/>
              <a:tabLst>
                <a:tab pos="314960" algn="l"/>
              </a:tabLst>
            </a:pPr>
            <a:r>
              <a:rPr sz="1550" b="1" dirty="0">
                <a:latin typeface="Arial"/>
                <a:cs typeface="Arial"/>
              </a:rPr>
              <a:t>User</a:t>
            </a:r>
            <a:r>
              <a:rPr sz="1550" b="1" spc="30" dirty="0">
                <a:latin typeface="Arial"/>
                <a:cs typeface="Arial"/>
              </a:rPr>
              <a:t> </a:t>
            </a:r>
            <a:r>
              <a:rPr sz="1550" b="1" spc="5" dirty="0">
                <a:latin typeface="Arial"/>
                <a:cs typeface="Arial"/>
              </a:rPr>
              <a:t>Model</a:t>
            </a:r>
            <a:r>
              <a:rPr sz="1550" spc="5" dirty="0">
                <a:latin typeface="Arial MT"/>
                <a:cs typeface="Arial MT"/>
              </a:rPr>
              <a:t>:</a:t>
            </a:r>
            <a:endParaRPr sz="1550">
              <a:latin typeface="Arial MT"/>
              <a:cs typeface="Arial MT"/>
            </a:endParaRPr>
          </a:p>
          <a:p>
            <a:pPr marL="142875" marR="48260">
              <a:lnSpc>
                <a:spcPts val="1650"/>
              </a:lnSpc>
              <a:spcBef>
                <a:spcPts val="100"/>
              </a:spcBef>
            </a:pPr>
            <a:r>
              <a:rPr sz="1400" b="1" spc="25" dirty="0">
                <a:latin typeface="Arial"/>
                <a:cs typeface="Arial"/>
              </a:rPr>
              <a:t>Model</a:t>
            </a:r>
            <a:r>
              <a:rPr sz="1400" spc="25" dirty="0">
                <a:latin typeface="Arial MT"/>
                <a:cs typeface="Arial MT"/>
              </a:rPr>
              <a:t>:</a:t>
            </a:r>
            <a:r>
              <a:rPr sz="1400" spc="-18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This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includes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representing</a:t>
            </a:r>
            <a:r>
              <a:rPr sz="1400" spc="-12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user</a:t>
            </a:r>
            <a:r>
              <a:rPr sz="1400" spc="-105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profiles,</a:t>
            </a:r>
            <a:r>
              <a:rPr sz="1400" spc="-17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preferences,</a:t>
            </a:r>
            <a:r>
              <a:rPr sz="1400" spc="-17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listening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history,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3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interactions</a:t>
            </a:r>
            <a:r>
              <a:rPr sz="1400" spc="35" dirty="0">
                <a:latin typeface="Arial MT"/>
                <a:cs typeface="Arial MT"/>
              </a:rPr>
              <a:t> </a:t>
            </a:r>
            <a:r>
              <a:rPr sz="1400" spc="-20" dirty="0">
                <a:latin typeface="Arial MT"/>
                <a:cs typeface="Arial MT"/>
              </a:rPr>
              <a:t>within</a:t>
            </a:r>
            <a:r>
              <a:rPr sz="1400" spc="4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the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application.</a:t>
            </a:r>
            <a:endParaRPr sz="1400">
              <a:latin typeface="Arial MT"/>
              <a:cs typeface="Arial MT"/>
            </a:endParaRPr>
          </a:p>
          <a:p>
            <a:pPr marL="142875" marR="328295">
              <a:lnSpc>
                <a:spcPts val="1650"/>
              </a:lnSpc>
              <a:spcBef>
                <a:spcPts val="80"/>
              </a:spcBef>
            </a:pPr>
            <a:r>
              <a:rPr sz="1400" b="1" spc="10" dirty="0">
                <a:latin typeface="Arial"/>
                <a:cs typeface="Arial"/>
              </a:rPr>
              <a:t>Result</a:t>
            </a:r>
            <a:r>
              <a:rPr sz="1400" spc="10" dirty="0">
                <a:latin typeface="Arial MT"/>
                <a:cs typeface="Arial MT"/>
              </a:rPr>
              <a:t>:</a:t>
            </a:r>
            <a:r>
              <a:rPr sz="1400" spc="-10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Personalized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recommendations,</a:t>
            </a:r>
            <a:r>
              <a:rPr sz="1400" spc="-18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customized</a:t>
            </a:r>
            <a:r>
              <a:rPr sz="1400" spc="-20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playlists,</a:t>
            </a:r>
            <a:r>
              <a:rPr sz="1400" spc="-10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tailored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content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delivery</a:t>
            </a:r>
            <a:r>
              <a:rPr sz="1400" spc="-120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based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30" dirty="0">
                <a:latin typeface="Arial MT"/>
                <a:cs typeface="Arial MT"/>
              </a:rPr>
              <a:t>on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individual</a:t>
            </a:r>
            <a:r>
              <a:rPr sz="1400" spc="4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user</a:t>
            </a:r>
            <a:r>
              <a:rPr sz="1400" spc="-11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preferences</a:t>
            </a:r>
            <a:r>
              <a:rPr sz="1400" spc="-204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behavior.</a:t>
            </a:r>
            <a:r>
              <a:rPr sz="1400" spc="-114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This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enhances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user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engagement</a:t>
            </a:r>
            <a:r>
              <a:rPr sz="1400" spc="-18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satisfaction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400">
              <a:latin typeface="Arial MT"/>
              <a:cs typeface="Arial MT"/>
            </a:endParaRPr>
          </a:p>
          <a:p>
            <a:pPr marL="313690" indent="-171450">
              <a:lnSpc>
                <a:spcPct val="100000"/>
              </a:lnSpc>
              <a:buSzPct val="93548"/>
              <a:buAutoNum type="arabicPeriod" startAt="2"/>
              <a:tabLst>
                <a:tab pos="314325" algn="l"/>
              </a:tabLst>
            </a:pPr>
            <a:r>
              <a:rPr sz="1550" b="1" spc="15" dirty="0">
                <a:latin typeface="Arial"/>
                <a:cs typeface="Arial"/>
              </a:rPr>
              <a:t>Content</a:t>
            </a:r>
            <a:r>
              <a:rPr sz="1550" b="1" spc="-15" dirty="0">
                <a:latin typeface="Arial"/>
                <a:cs typeface="Arial"/>
              </a:rPr>
              <a:t> </a:t>
            </a:r>
            <a:r>
              <a:rPr sz="1550" b="1" spc="-5" dirty="0">
                <a:latin typeface="Arial"/>
                <a:cs typeface="Arial"/>
              </a:rPr>
              <a:t>Mode</a:t>
            </a:r>
            <a:r>
              <a:rPr sz="1550" spc="-5" dirty="0">
                <a:latin typeface="Arial MT"/>
                <a:cs typeface="Arial MT"/>
              </a:rPr>
              <a:t>l:</a:t>
            </a:r>
            <a:endParaRPr sz="1550">
              <a:latin typeface="Arial MT"/>
              <a:cs typeface="Arial MT"/>
            </a:endParaRPr>
          </a:p>
          <a:p>
            <a:pPr marL="142875">
              <a:lnSpc>
                <a:spcPct val="100000"/>
              </a:lnSpc>
              <a:spcBef>
                <a:spcPts val="20"/>
              </a:spcBef>
            </a:pPr>
            <a:r>
              <a:rPr sz="1400" b="1" spc="25" dirty="0">
                <a:latin typeface="Arial"/>
                <a:cs typeface="Arial"/>
              </a:rPr>
              <a:t>Model</a:t>
            </a:r>
            <a:r>
              <a:rPr sz="1400" spc="25" dirty="0">
                <a:latin typeface="Arial MT"/>
                <a:cs typeface="Arial MT"/>
              </a:rPr>
              <a:t>:</a:t>
            </a:r>
            <a:r>
              <a:rPr sz="1400" spc="-18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Represents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music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tracks,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albums,</a:t>
            </a:r>
            <a:r>
              <a:rPr sz="1400" spc="-114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artists,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genres,</a:t>
            </a:r>
            <a:r>
              <a:rPr sz="1400" spc="-114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associated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metadata.</a:t>
            </a:r>
            <a:endParaRPr sz="1400">
              <a:latin typeface="Arial MT"/>
              <a:cs typeface="Arial MT"/>
            </a:endParaRPr>
          </a:p>
          <a:p>
            <a:pPr marL="142875" marR="165100">
              <a:lnSpc>
                <a:spcPts val="1650"/>
              </a:lnSpc>
              <a:spcBef>
                <a:spcPts val="130"/>
              </a:spcBef>
            </a:pPr>
            <a:r>
              <a:rPr sz="1400" b="1" spc="10" dirty="0">
                <a:latin typeface="Arial"/>
                <a:cs typeface="Arial"/>
              </a:rPr>
              <a:t>Result</a:t>
            </a:r>
            <a:r>
              <a:rPr sz="1400" spc="10" dirty="0">
                <a:latin typeface="Arial MT"/>
                <a:cs typeface="Arial MT"/>
              </a:rPr>
              <a:t>:</a:t>
            </a:r>
            <a:r>
              <a:rPr sz="1400" spc="-105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Efficient</a:t>
            </a:r>
            <a:r>
              <a:rPr sz="1400" spc="-18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organization,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search,</a:t>
            </a:r>
            <a:r>
              <a:rPr sz="1400" spc="-10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10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retrieval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spc="25" dirty="0">
                <a:latin typeface="Arial MT"/>
                <a:cs typeface="Arial MT"/>
              </a:rPr>
              <a:t>of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music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content.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Enables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features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such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as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curated </a:t>
            </a:r>
            <a:r>
              <a:rPr sz="1400" spc="-37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playlists,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recommendations,</a:t>
            </a:r>
            <a:r>
              <a:rPr sz="1400" spc="-18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personalized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music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discovery</a:t>
            </a:r>
            <a:r>
              <a:rPr sz="1400" spc="-204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experiences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spc="35" dirty="0">
                <a:latin typeface="Arial MT"/>
                <a:cs typeface="Arial MT"/>
              </a:rPr>
              <a:t>for</a:t>
            </a:r>
            <a:r>
              <a:rPr sz="1400" spc="-19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users.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650">
              <a:latin typeface="Arial MT"/>
              <a:cs typeface="Arial MT"/>
            </a:endParaRPr>
          </a:p>
          <a:p>
            <a:pPr marL="313690" indent="-171450">
              <a:lnSpc>
                <a:spcPct val="100000"/>
              </a:lnSpc>
              <a:buSzPct val="93548"/>
              <a:buAutoNum type="arabicPeriod" startAt="3"/>
              <a:tabLst>
                <a:tab pos="314325" algn="l"/>
              </a:tabLst>
            </a:pPr>
            <a:r>
              <a:rPr sz="1550" b="1" spc="20" dirty="0">
                <a:latin typeface="Arial"/>
                <a:cs typeface="Arial"/>
              </a:rPr>
              <a:t>Performance</a:t>
            </a:r>
            <a:r>
              <a:rPr sz="1550" b="1" spc="-5" dirty="0">
                <a:latin typeface="Arial"/>
                <a:cs typeface="Arial"/>
              </a:rPr>
              <a:t> </a:t>
            </a:r>
            <a:r>
              <a:rPr sz="1550" b="1" spc="5" dirty="0">
                <a:latin typeface="Arial"/>
                <a:cs typeface="Arial"/>
              </a:rPr>
              <a:t>Model</a:t>
            </a:r>
            <a:r>
              <a:rPr sz="1550" spc="5" dirty="0">
                <a:latin typeface="Arial MT"/>
                <a:cs typeface="Arial MT"/>
              </a:rPr>
              <a:t>:</a:t>
            </a:r>
            <a:endParaRPr sz="1550">
              <a:latin typeface="Arial MT"/>
              <a:cs typeface="Arial MT"/>
            </a:endParaRPr>
          </a:p>
          <a:p>
            <a:pPr marL="142875" marR="127635">
              <a:lnSpc>
                <a:spcPts val="1650"/>
              </a:lnSpc>
              <a:spcBef>
                <a:spcPts val="100"/>
              </a:spcBef>
            </a:pPr>
            <a:r>
              <a:rPr sz="1400" b="1" spc="25" dirty="0">
                <a:latin typeface="Arial"/>
                <a:cs typeface="Arial"/>
              </a:rPr>
              <a:t>Model</a:t>
            </a:r>
            <a:r>
              <a:rPr sz="1400" spc="25" dirty="0">
                <a:latin typeface="Arial MT"/>
                <a:cs typeface="Arial MT"/>
              </a:rPr>
              <a:t>:</a:t>
            </a:r>
            <a:r>
              <a:rPr sz="1400" spc="-18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Monitoring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-25" dirty="0">
                <a:latin typeface="Arial MT"/>
                <a:cs typeface="Arial MT"/>
              </a:rPr>
              <a:t>analyzing</a:t>
            </a:r>
            <a:r>
              <a:rPr sz="1400" spc="18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performance</a:t>
            </a:r>
            <a:r>
              <a:rPr sz="1400" spc="-20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metrics</a:t>
            </a:r>
            <a:r>
              <a:rPr sz="1400" spc="-120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such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as</a:t>
            </a:r>
            <a:r>
              <a:rPr sz="1400" spc="3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server</a:t>
            </a:r>
            <a:r>
              <a:rPr sz="1400" spc="-110" dirty="0">
                <a:latin typeface="Arial MT"/>
                <a:cs typeface="Arial MT"/>
              </a:rPr>
              <a:t> </a:t>
            </a:r>
            <a:r>
              <a:rPr sz="1400" spc="25" dirty="0">
                <a:latin typeface="Arial MT"/>
                <a:cs typeface="Arial MT"/>
              </a:rPr>
              <a:t>response</a:t>
            </a:r>
            <a:r>
              <a:rPr sz="1400" spc="-19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times,</a:t>
            </a:r>
            <a:r>
              <a:rPr sz="1400" spc="-18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page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load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times,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streaming</a:t>
            </a:r>
            <a:r>
              <a:rPr sz="1400" spc="-6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latency,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network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bandwidth</a:t>
            </a:r>
            <a:r>
              <a:rPr sz="1400" spc="-6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usage.</a:t>
            </a:r>
            <a:endParaRPr sz="1400">
              <a:latin typeface="Arial MT"/>
              <a:cs typeface="Arial MT"/>
            </a:endParaRPr>
          </a:p>
          <a:p>
            <a:pPr marL="142875" marR="5080">
              <a:lnSpc>
                <a:spcPts val="1660"/>
              </a:lnSpc>
              <a:spcBef>
                <a:spcPts val="70"/>
              </a:spcBef>
            </a:pPr>
            <a:r>
              <a:rPr sz="1400" b="1" spc="10" dirty="0">
                <a:latin typeface="Arial"/>
                <a:cs typeface="Arial"/>
              </a:rPr>
              <a:t>Result</a:t>
            </a:r>
            <a:r>
              <a:rPr sz="1400" spc="10" dirty="0">
                <a:latin typeface="Arial MT"/>
                <a:cs typeface="Arial MT"/>
              </a:rPr>
              <a:t>:</a:t>
            </a:r>
            <a:r>
              <a:rPr sz="1400" spc="-10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Identification</a:t>
            </a:r>
            <a:r>
              <a:rPr sz="1400" spc="-200" dirty="0">
                <a:latin typeface="Arial MT"/>
                <a:cs typeface="Arial MT"/>
              </a:rPr>
              <a:t> </a:t>
            </a:r>
            <a:r>
              <a:rPr sz="1400" spc="25" dirty="0">
                <a:latin typeface="Arial MT"/>
                <a:cs typeface="Arial MT"/>
              </a:rPr>
              <a:t>of</a:t>
            </a:r>
            <a:r>
              <a:rPr sz="1400" spc="-10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bottlenecks,</a:t>
            </a:r>
            <a:r>
              <a:rPr sz="1400" spc="-18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resource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optimization,</a:t>
            </a:r>
            <a:r>
              <a:rPr sz="1400" spc="-10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improvement</a:t>
            </a:r>
            <a:r>
              <a:rPr sz="1400" spc="-180" dirty="0">
                <a:latin typeface="Arial MT"/>
                <a:cs typeface="Arial MT"/>
              </a:rPr>
              <a:t> </a:t>
            </a:r>
            <a:r>
              <a:rPr sz="1400" spc="25" dirty="0">
                <a:latin typeface="Arial MT"/>
                <a:cs typeface="Arial MT"/>
              </a:rPr>
              <a:t>of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system</a:t>
            </a:r>
            <a:r>
              <a:rPr sz="1400" spc="-15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performance</a:t>
            </a:r>
            <a:r>
              <a:rPr sz="1400" spc="-20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scalability.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Ensures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a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25" dirty="0">
                <a:latin typeface="Arial MT"/>
                <a:cs typeface="Arial MT"/>
              </a:rPr>
              <a:t>smooth</a:t>
            </a:r>
            <a:r>
              <a:rPr sz="1400" spc="-21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responsive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user</a:t>
            </a:r>
            <a:r>
              <a:rPr sz="1400" spc="-114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experience</a:t>
            </a:r>
            <a:r>
              <a:rPr sz="1400" spc="-135" dirty="0">
                <a:latin typeface="Arial MT"/>
                <a:cs typeface="Arial MT"/>
              </a:rPr>
              <a:t> </a:t>
            </a:r>
            <a:r>
              <a:rPr sz="1400" spc="35" dirty="0">
                <a:latin typeface="Arial MT"/>
                <a:cs typeface="Arial MT"/>
              </a:rPr>
              <a:t>for</a:t>
            </a:r>
            <a:r>
              <a:rPr sz="1400" spc="-18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all</a:t>
            </a:r>
            <a:r>
              <a:rPr sz="1400" spc="4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users.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048646" name="object 4"/>
          <p:cNvSpPr/>
          <p:nvPr/>
        </p:nvSpPr>
        <p:spPr>
          <a:xfrm>
            <a:off x="4763" y="4676775"/>
            <a:ext cx="9139555" cy="9525"/>
          </a:xfrm>
          <a:custGeom>
            <a:avLst/>
            <a:gdLst/>
            <a:ahLst/>
            <a:cxnLst/>
            <a:rect l="l" t="t" r="r" b="b"/>
            <a:pathLst>
              <a:path w="9139555" h="9525">
                <a:moveTo>
                  <a:pt x="0" y="9525"/>
                </a:moveTo>
                <a:lnTo>
                  <a:pt x="9139236" y="9525"/>
                </a:lnTo>
                <a:lnTo>
                  <a:pt x="9139236" y="0"/>
                </a:lnTo>
                <a:lnTo>
                  <a:pt x="0" y="0"/>
                </a:lnTo>
                <a:lnTo>
                  <a:pt x="0" y="9525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647" name="object 5"/>
          <p:cNvSpPr txBox="1"/>
          <p:nvPr/>
        </p:nvSpPr>
        <p:spPr>
          <a:xfrm>
            <a:off x="217487" y="4812359"/>
            <a:ext cx="500380" cy="131445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950" spc="10" dirty="0">
                <a:latin typeface="Arial MT"/>
                <a:cs typeface="Arial MT"/>
              </a:rPr>
              <a:t>Source</a:t>
            </a:r>
            <a:r>
              <a:rPr sz="950" spc="35" dirty="0">
                <a:latin typeface="Arial MT"/>
                <a:cs typeface="Arial MT"/>
              </a:rPr>
              <a:t> </a:t>
            </a:r>
            <a:r>
              <a:rPr sz="950" spc="5" dirty="0">
                <a:latin typeface="Arial MT"/>
                <a:cs typeface="Arial MT"/>
              </a:rPr>
              <a:t>:</a:t>
            </a:r>
            <a:endParaRPr sz="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object 2"/>
          <p:cNvSpPr txBox="1"/>
          <p:nvPr/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Ne</a:t>
            </a:r>
            <a:r>
              <a:rPr sz="1800" spc="-80" dirty="0">
                <a:solidFill>
                  <a:srgbClr val="FFFFFF"/>
                </a:solidFill>
                <a:latin typeface="Arial MT"/>
                <a:cs typeface="Arial MT"/>
              </a:rPr>
              <a:t>x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spc="1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Em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pl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1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Pr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04865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8575">
              <a:lnSpc>
                <a:spcPct val="100000"/>
              </a:lnSpc>
              <a:spcBef>
                <a:spcPts val="105"/>
              </a:spcBef>
            </a:pPr>
            <a:r>
              <a:rPr spc="-15" dirty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spc="-65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pc="15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spc="-65" dirty="0">
                <a:latin typeface="Arial" panose="020B0604020202020204" pitchFamily="34" charset="0"/>
                <a:cs typeface="Arial" panose="020B0604020202020204" pitchFamily="34" charset="0"/>
              </a:rPr>
              <a:t>epag</a:t>
            </a:r>
            <a:r>
              <a:rPr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92F57F-DDC9-15DC-2105-9FDE0B72C1C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123949"/>
            <a:ext cx="7315200" cy="320040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object 2"/>
          <p:cNvSpPr txBox="1"/>
          <p:nvPr/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Ne</a:t>
            </a:r>
            <a:r>
              <a:rPr sz="1800" spc="-80" dirty="0">
                <a:solidFill>
                  <a:srgbClr val="FFFFFF"/>
                </a:solidFill>
                <a:latin typeface="Arial MT"/>
                <a:cs typeface="Arial MT"/>
              </a:rPr>
              <a:t>x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spc="1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Em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pl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1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Pr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048655" name="object 3"/>
          <p:cNvSpPr txBox="1"/>
          <p:nvPr/>
        </p:nvSpPr>
        <p:spPr>
          <a:xfrm>
            <a:off x="4114800" y="742950"/>
            <a:ext cx="1066800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400" b="1" spc="10" dirty="0">
                <a:latin typeface="Arial"/>
                <a:cs typeface="Arial"/>
              </a:rPr>
              <a:t>Log in</a:t>
            </a:r>
            <a:endParaRPr sz="1400" dirty="0">
              <a:latin typeface="Arial"/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466310-3BF3-8D3C-EFB9-CD84CFE6E8D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200150"/>
            <a:ext cx="6772836" cy="359806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object 2"/>
          <p:cNvSpPr txBox="1"/>
          <p:nvPr/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Ne</a:t>
            </a:r>
            <a:r>
              <a:rPr sz="1800" spc="-80" dirty="0">
                <a:solidFill>
                  <a:srgbClr val="FFFFFF"/>
                </a:solidFill>
                <a:latin typeface="Arial MT"/>
                <a:cs typeface="Arial MT"/>
              </a:rPr>
              <a:t>x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spc="1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Em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pl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1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Pr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048655" name="object 3"/>
          <p:cNvSpPr txBox="1"/>
          <p:nvPr/>
        </p:nvSpPr>
        <p:spPr>
          <a:xfrm>
            <a:off x="3962400" y="742950"/>
            <a:ext cx="1600200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400" b="1" spc="10" dirty="0">
                <a:latin typeface="Arial"/>
                <a:cs typeface="Arial"/>
              </a:rPr>
              <a:t>Sign Up</a:t>
            </a:r>
            <a:endParaRPr sz="1400" dirty="0">
              <a:latin typeface="Arial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89CFEC-C12B-BCC2-3E59-3629A4D8212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200150"/>
            <a:ext cx="6705600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962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6" name="object 2"/>
          <p:cNvSpPr txBox="1"/>
          <p:nvPr/>
        </p:nvSpPr>
        <p:spPr>
          <a:xfrm>
            <a:off x="171450" y="129857"/>
            <a:ext cx="4337050" cy="7505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Ne</a:t>
            </a:r>
            <a:r>
              <a:rPr sz="1800" spc="-80" dirty="0">
                <a:solidFill>
                  <a:srgbClr val="FFFFFF"/>
                </a:solidFill>
                <a:latin typeface="Arial MT"/>
                <a:cs typeface="Arial MT"/>
              </a:rPr>
              <a:t>x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spc="1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Em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pl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1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Pr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endParaRPr sz="18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800">
              <a:latin typeface="Arial MT"/>
              <a:cs typeface="Arial MT"/>
            </a:endParaRPr>
          </a:p>
          <a:p>
            <a:pPr marR="5080" algn="r">
              <a:lnSpc>
                <a:spcPct val="100000"/>
              </a:lnSpc>
              <a:spcBef>
                <a:spcPts val="5"/>
              </a:spcBef>
            </a:pPr>
            <a:r>
              <a:rPr sz="1400" b="1" spc="15" dirty="0">
                <a:latin typeface="Arial"/>
                <a:cs typeface="Arial"/>
              </a:rPr>
              <a:t>Service-Page</a:t>
            </a:r>
            <a:endParaRPr sz="1400">
              <a:latin typeface="Arial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F29318-BB3C-3059-6780-A02425CE06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971550"/>
            <a:ext cx="7440706" cy="39528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object 2"/>
          <p:cNvSpPr txBox="1"/>
          <p:nvPr/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Ne</a:t>
            </a:r>
            <a:r>
              <a:rPr sz="1800" spc="-80" dirty="0">
                <a:solidFill>
                  <a:srgbClr val="FFFFFF"/>
                </a:solidFill>
                <a:latin typeface="Arial MT"/>
                <a:cs typeface="Arial MT"/>
              </a:rPr>
              <a:t>x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spc="1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Em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pl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1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Pr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048660" name="object 3"/>
          <p:cNvSpPr txBox="1"/>
          <p:nvPr/>
        </p:nvSpPr>
        <p:spPr>
          <a:xfrm>
            <a:off x="3658382" y="706684"/>
            <a:ext cx="1599418" cy="38536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sz="2400" b="1" spc="20" dirty="0">
                <a:latin typeface="Arial"/>
                <a:cs typeface="Arial"/>
              </a:rPr>
              <a:t>About Us</a:t>
            </a:r>
            <a:endParaRPr sz="1400" dirty="0">
              <a:latin typeface="Arial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D3C9F-D463-F7D5-7A77-1B0C45B424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" y="1123950"/>
            <a:ext cx="7010400" cy="37242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object 2"/>
          <p:cNvSpPr txBox="1">
            <a:spLocks noGrp="1"/>
          </p:cNvSpPr>
          <p:nvPr>
            <p:ph type="title"/>
          </p:nvPr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</a:rPr>
              <a:t>Ne</a:t>
            </a:r>
            <a:r>
              <a:rPr sz="1800" spc="-80" dirty="0">
                <a:solidFill>
                  <a:srgbClr val="FFFFFF"/>
                </a:solidFill>
              </a:rPr>
              <a:t>x</a:t>
            </a:r>
            <a:r>
              <a:rPr sz="1800" dirty="0">
                <a:solidFill>
                  <a:srgbClr val="FFFFFF"/>
                </a:solidFill>
              </a:rPr>
              <a:t>t</a:t>
            </a:r>
            <a:r>
              <a:rPr sz="1800" spc="120" dirty="0">
                <a:solidFill>
                  <a:srgbClr val="FFFFFF"/>
                </a:solidFill>
              </a:rPr>
              <a:t> </a:t>
            </a:r>
            <a:r>
              <a:rPr sz="1800" spc="20" dirty="0">
                <a:solidFill>
                  <a:srgbClr val="FFFFFF"/>
                </a:solidFill>
              </a:rPr>
              <a:t>G</a:t>
            </a:r>
            <a:r>
              <a:rPr sz="1800" spc="-30" dirty="0">
                <a:solidFill>
                  <a:srgbClr val="FFFFFF"/>
                </a:solidFill>
              </a:rPr>
              <a:t>e</a:t>
            </a:r>
            <a:r>
              <a:rPr sz="1800" dirty="0">
                <a:solidFill>
                  <a:srgbClr val="FFFFFF"/>
                </a:solidFill>
              </a:rPr>
              <a:t>n</a:t>
            </a:r>
            <a:r>
              <a:rPr sz="1800" spc="-5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Em</a:t>
            </a:r>
            <a:r>
              <a:rPr sz="1800" spc="45" dirty="0">
                <a:solidFill>
                  <a:srgbClr val="FFFFFF"/>
                </a:solidFill>
              </a:rPr>
              <a:t>pl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spc="45" dirty="0">
                <a:solidFill>
                  <a:srgbClr val="FFFFFF"/>
                </a:solidFill>
              </a:rPr>
              <a:t>b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45" dirty="0">
                <a:solidFill>
                  <a:srgbClr val="FFFFFF"/>
                </a:solidFill>
              </a:rPr>
              <a:t>l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20" dirty="0">
                <a:solidFill>
                  <a:srgbClr val="FFFFFF"/>
                </a:solidFill>
              </a:rPr>
              <a:t>t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130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Pr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spc="45" dirty="0">
                <a:solidFill>
                  <a:srgbClr val="FFFFFF"/>
                </a:solidFill>
              </a:rPr>
              <a:t>g</a:t>
            </a:r>
            <a:r>
              <a:rPr sz="1800" dirty="0">
                <a:solidFill>
                  <a:srgbClr val="FFFFFF"/>
                </a:solidFill>
              </a:rPr>
              <a:t>r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dirty="0">
                <a:solidFill>
                  <a:srgbClr val="FFFFFF"/>
                </a:solidFill>
              </a:rPr>
              <a:t>m</a:t>
            </a:r>
            <a:endParaRPr sz="1800"/>
          </a:p>
        </p:txBody>
      </p:sp>
      <p:sp>
        <p:nvSpPr>
          <p:cNvPr id="1048662" name="object 3"/>
          <p:cNvSpPr txBox="1"/>
          <p:nvPr/>
        </p:nvSpPr>
        <p:spPr>
          <a:xfrm>
            <a:off x="202564" y="645570"/>
            <a:ext cx="8411210" cy="4348226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1550" b="1" spc="10" dirty="0">
                <a:solidFill>
                  <a:srgbClr val="203062"/>
                </a:solidFill>
                <a:latin typeface="Arial"/>
                <a:cs typeface="Arial"/>
              </a:rPr>
              <a:t>Future</a:t>
            </a:r>
            <a:r>
              <a:rPr sz="1550" b="1" spc="30" dirty="0">
                <a:solidFill>
                  <a:srgbClr val="203062"/>
                </a:solidFill>
                <a:latin typeface="Arial"/>
                <a:cs typeface="Arial"/>
              </a:rPr>
              <a:t> </a:t>
            </a:r>
            <a:r>
              <a:rPr sz="1550" b="1" spc="25" dirty="0">
                <a:solidFill>
                  <a:srgbClr val="203062"/>
                </a:solidFill>
                <a:latin typeface="Arial"/>
                <a:cs typeface="Arial"/>
              </a:rPr>
              <a:t>Enhancements</a:t>
            </a:r>
            <a:r>
              <a:rPr sz="1550" b="1" spc="25" dirty="0">
                <a:solidFill>
                  <a:srgbClr val="374151"/>
                </a:solidFill>
                <a:latin typeface="Arial"/>
                <a:cs typeface="Arial"/>
              </a:rPr>
              <a:t>:</a:t>
            </a:r>
            <a:endParaRPr sz="1550">
              <a:latin typeface="Arial"/>
              <a:cs typeface="Arial"/>
            </a:endParaRPr>
          </a:p>
          <a:p>
            <a:pPr marL="334010" indent="-229235">
              <a:lnSpc>
                <a:spcPct val="100000"/>
              </a:lnSpc>
              <a:spcBef>
                <a:spcPts val="285"/>
              </a:spcBef>
              <a:buAutoNum type="arabicPeriod"/>
              <a:tabLst>
                <a:tab pos="334010" algn="l"/>
              </a:tabLst>
            </a:pPr>
            <a:r>
              <a:rPr sz="1400" b="1" dirty="0">
                <a:latin typeface="Calibri"/>
                <a:cs typeface="Calibri"/>
              </a:rPr>
              <a:t>Enhanced</a:t>
            </a:r>
            <a:r>
              <a:rPr sz="1400" b="1" spc="-35" dirty="0">
                <a:latin typeface="Calibri"/>
                <a:cs typeface="Calibri"/>
              </a:rPr>
              <a:t> </a:t>
            </a:r>
            <a:r>
              <a:rPr sz="1400" b="1" spc="5" dirty="0">
                <a:latin typeface="Calibri"/>
                <a:cs typeface="Calibri"/>
              </a:rPr>
              <a:t>Recommendation</a:t>
            </a:r>
            <a:r>
              <a:rPr sz="1400" b="1" spc="-110" dirty="0">
                <a:latin typeface="Calibri"/>
                <a:cs typeface="Calibri"/>
              </a:rPr>
              <a:t> </a:t>
            </a:r>
            <a:r>
              <a:rPr sz="1400" b="1" spc="5" dirty="0">
                <a:latin typeface="Calibri"/>
                <a:cs typeface="Calibri"/>
              </a:rPr>
              <a:t>Engine:</a:t>
            </a:r>
            <a:endParaRPr sz="1400">
              <a:latin typeface="Calibri"/>
              <a:cs typeface="Calibri"/>
            </a:endParaRPr>
          </a:p>
          <a:p>
            <a:pPr marL="104775" marR="493395">
              <a:lnSpc>
                <a:spcPts val="1650"/>
              </a:lnSpc>
              <a:spcBef>
                <a:spcPts val="130"/>
              </a:spcBef>
            </a:pPr>
            <a:r>
              <a:rPr sz="1400" spc="5" dirty="0">
                <a:latin typeface="Calibri"/>
                <a:cs typeface="Calibri"/>
              </a:rPr>
              <a:t>Implement</a:t>
            </a:r>
            <a:r>
              <a:rPr sz="1400" spc="-114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machine</a:t>
            </a:r>
            <a:r>
              <a:rPr sz="1400" spc="3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learning </a:t>
            </a:r>
            <a:r>
              <a:rPr sz="1400" dirty="0">
                <a:latin typeface="Calibri"/>
                <a:cs typeface="Calibri"/>
              </a:rPr>
              <a:t>algorithms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to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improve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accuracy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and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relevance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of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music</a:t>
            </a:r>
            <a:r>
              <a:rPr sz="1400" spc="-8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recommendations. </a:t>
            </a:r>
            <a:r>
              <a:rPr sz="1400" spc="-300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Incorporate</a:t>
            </a:r>
            <a:r>
              <a:rPr sz="1400" spc="-1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collaborative</a:t>
            </a:r>
            <a:r>
              <a:rPr sz="1400" spc="-12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filtering,</a:t>
            </a:r>
            <a:r>
              <a:rPr sz="1400" spc="5" dirty="0">
                <a:latin typeface="Calibri"/>
                <a:cs typeface="Calibri"/>
              </a:rPr>
              <a:t> content-based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filtering,</a:t>
            </a:r>
            <a:r>
              <a:rPr sz="1400" spc="5" dirty="0">
                <a:latin typeface="Calibri"/>
                <a:cs typeface="Calibri"/>
              </a:rPr>
              <a:t> and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hybrid</a:t>
            </a:r>
            <a:r>
              <a:rPr sz="1400" spc="-8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recommendation</a:t>
            </a:r>
            <a:r>
              <a:rPr sz="1400" spc="-8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approaches.</a:t>
            </a:r>
            <a:endParaRPr sz="1400">
              <a:latin typeface="Calibri"/>
              <a:cs typeface="Calibri"/>
            </a:endParaRPr>
          </a:p>
          <a:p>
            <a:pPr marL="104775">
              <a:lnSpc>
                <a:spcPts val="1664"/>
              </a:lnSpc>
            </a:pPr>
            <a:r>
              <a:rPr sz="1400" spc="-5" dirty="0">
                <a:latin typeface="Calibri"/>
                <a:cs typeface="Calibri"/>
              </a:rPr>
              <a:t>Allow</a:t>
            </a:r>
            <a:r>
              <a:rPr sz="1400" spc="10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users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to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provide</a:t>
            </a:r>
            <a:r>
              <a:rPr sz="1400" spc="-12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feedback</a:t>
            </a:r>
            <a:r>
              <a:rPr sz="1400" spc="-7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on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recommended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songs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to</a:t>
            </a:r>
            <a:r>
              <a:rPr sz="1400" spc="-9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further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refine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recommendation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algorithm.</a:t>
            </a:r>
            <a:endParaRPr sz="1400">
              <a:latin typeface="Calibri"/>
              <a:cs typeface="Calibri"/>
            </a:endParaRPr>
          </a:p>
          <a:p>
            <a:pPr marL="334010" indent="-229235">
              <a:lnSpc>
                <a:spcPts val="1655"/>
              </a:lnSpc>
              <a:buAutoNum type="arabicPeriod" startAt="2"/>
              <a:tabLst>
                <a:tab pos="334010" algn="l"/>
              </a:tabLst>
            </a:pPr>
            <a:r>
              <a:rPr sz="1400" b="1" spc="10" dirty="0">
                <a:latin typeface="Calibri"/>
                <a:cs typeface="Calibri"/>
              </a:rPr>
              <a:t>S</a:t>
            </a:r>
            <a:r>
              <a:rPr sz="1400" b="1" spc="-10" dirty="0">
                <a:latin typeface="Calibri"/>
                <a:cs typeface="Calibri"/>
              </a:rPr>
              <a:t>o</a:t>
            </a:r>
            <a:r>
              <a:rPr sz="1400" b="1" spc="5" dirty="0">
                <a:latin typeface="Calibri"/>
                <a:cs typeface="Calibri"/>
              </a:rPr>
              <a:t>c</a:t>
            </a:r>
            <a:r>
              <a:rPr sz="1400" b="1" spc="30" dirty="0">
                <a:latin typeface="Calibri"/>
                <a:cs typeface="Calibri"/>
              </a:rPr>
              <a:t>i</a:t>
            </a:r>
            <a:r>
              <a:rPr sz="1400" b="1" spc="-20" dirty="0">
                <a:latin typeface="Calibri"/>
                <a:cs typeface="Calibri"/>
              </a:rPr>
              <a:t>a</a:t>
            </a:r>
            <a:r>
              <a:rPr sz="1400" b="1" spc="5" dirty="0">
                <a:latin typeface="Calibri"/>
                <a:cs typeface="Calibri"/>
              </a:rPr>
              <a:t>l</a:t>
            </a:r>
            <a:r>
              <a:rPr sz="1400" b="1" spc="-7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C</a:t>
            </a:r>
            <a:r>
              <a:rPr sz="1400" b="1" spc="-10" dirty="0">
                <a:latin typeface="Calibri"/>
                <a:cs typeface="Calibri"/>
              </a:rPr>
              <a:t>o</a:t>
            </a:r>
            <a:r>
              <a:rPr sz="1400" b="1" spc="25" dirty="0">
                <a:latin typeface="Calibri"/>
                <a:cs typeface="Calibri"/>
              </a:rPr>
              <a:t>ll</a:t>
            </a:r>
            <a:r>
              <a:rPr sz="1400" b="1" spc="-20" dirty="0">
                <a:latin typeface="Calibri"/>
                <a:cs typeface="Calibri"/>
              </a:rPr>
              <a:t>a</a:t>
            </a:r>
            <a:r>
              <a:rPr sz="1400" b="1" spc="-10" dirty="0">
                <a:latin typeface="Calibri"/>
                <a:cs typeface="Calibri"/>
              </a:rPr>
              <a:t>bo</a:t>
            </a:r>
            <a:r>
              <a:rPr sz="1400" b="1" spc="20" dirty="0">
                <a:latin typeface="Calibri"/>
                <a:cs typeface="Calibri"/>
              </a:rPr>
              <a:t>r</a:t>
            </a:r>
            <a:r>
              <a:rPr sz="1400" b="1" spc="-20" dirty="0">
                <a:latin typeface="Calibri"/>
                <a:cs typeface="Calibri"/>
              </a:rPr>
              <a:t>a</a:t>
            </a:r>
            <a:r>
              <a:rPr sz="1400" b="1" spc="30" dirty="0">
                <a:latin typeface="Calibri"/>
                <a:cs typeface="Calibri"/>
              </a:rPr>
              <a:t>t</a:t>
            </a:r>
            <a:r>
              <a:rPr sz="1400" b="1" spc="25" dirty="0">
                <a:latin typeface="Calibri"/>
                <a:cs typeface="Calibri"/>
              </a:rPr>
              <a:t>i</a:t>
            </a:r>
            <a:r>
              <a:rPr sz="1400" b="1" spc="-10" dirty="0">
                <a:latin typeface="Calibri"/>
                <a:cs typeface="Calibri"/>
              </a:rPr>
              <a:t>o</a:t>
            </a:r>
            <a:r>
              <a:rPr sz="1400" b="1" spc="10" dirty="0">
                <a:latin typeface="Calibri"/>
                <a:cs typeface="Calibri"/>
              </a:rPr>
              <a:t>n</a:t>
            </a:r>
            <a:r>
              <a:rPr sz="1400" b="1" spc="-110" dirty="0">
                <a:latin typeface="Calibri"/>
                <a:cs typeface="Calibri"/>
              </a:rPr>
              <a:t> </a:t>
            </a:r>
            <a:r>
              <a:rPr sz="1400" b="1" spc="25" dirty="0">
                <a:latin typeface="Calibri"/>
                <a:cs typeface="Calibri"/>
              </a:rPr>
              <a:t>F</a:t>
            </a:r>
            <a:r>
              <a:rPr sz="1400" b="1" spc="35" dirty="0">
                <a:latin typeface="Calibri"/>
                <a:cs typeface="Calibri"/>
              </a:rPr>
              <a:t>e</a:t>
            </a:r>
            <a:r>
              <a:rPr sz="1400" b="1" spc="-20" dirty="0">
                <a:latin typeface="Calibri"/>
                <a:cs typeface="Calibri"/>
              </a:rPr>
              <a:t>a</a:t>
            </a:r>
            <a:r>
              <a:rPr sz="1400" b="1" spc="30" dirty="0">
                <a:latin typeface="Calibri"/>
                <a:cs typeface="Calibri"/>
              </a:rPr>
              <a:t>t</a:t>
            </a:r>
            <a:r>
              <a:rPr sz="1400" b="1" spc="-10" dirty="0">
                <a:latin typeface="Calibri"/>
                <a:cs typeface="Calibri"/>
              </a:rPr>
              <a:t>u</a:t>
            </a:r>
            <a:r>
              <a:rPr sz="1400" b="1" spc="20" dirty="0">
                <a:latin typeface="Calibri"/>
                <a:cs typeface="Calibri"/>
              </a:rPr>
              <a:t>r</a:t>
            </a:r>
            <a:r>
              <a:rPr sz="1400" b="1" spc="35" dirty="0">
                <a:latin typeface="Calibri"/>
                <a:cs typeface="Calibri"/>
              </a:rPr>
              <a:t>es</a:t>
            </a:r>
            <a:r>
              <a:rPr sz="1400" b="1" spc="5" dirty="0">
                <a:latin typeface="Calibri"/>
                <a:cs typeface="Calibri"/>
              </a:rPr>
              <a:t>:</a:t>
            </a:r>
            <a:endParaRPr sz="1400">
              <a:latin typeface="Calibri"/>
              <a:cs typeface="Calibri"/>
            </a:endParaRPr>
          </a:p>
          <a:p>
            <a:pPr marL="104775">
              <a:lnSpc>
                <a:spcPts val="1664"/>
              </a:lnSpc>
            </a:pPr>
            <a:r>
              <a:rPr sz="1400" dirty="0">
                <a:latin typeface="Calibri"/>
                <a:cs typeface="Calibri"/>
              </a:rPr>
              <a:t>Expand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social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features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to</a:t>
            </a:r>
            <a:r>
              <a:rPr sz="1400" spc="6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enable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collaborative</a:t>
            </a:r>
            <a:r>
              <a:rPr sz="1400" spc="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playlist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creation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among</a:t>
            </a:r>
            <a:r>
              <a:rPr sz="1400" spc="-9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multiple</a:t>
            </a:r>
            <a:r>
              <a:rPr sz="1400" spc="105" dirty="0">
                <a:latin typeface="Calibri"/>
                <a:cs typeface="Calibri"/>
              </a:rPr>
              <a:t> </a:t>
            </a:r>
            <a:r>
              <a:rPr sz="1400" spc="20" dirty="0">
                <a:latin typeface="Calibri"/>
                <a:cs typeface="Calibri"/>
              </a:rPr>
              <a:t>users.</a:t>
            </a:r>
            <a:endParaRPr sz="1400">
              <a:latin typeface="Calibri"/>
              <a:cs typeface="Calibri"/>
            </a:endParaRPr>
          </a:p>
          <a:p>
            <a:pPr marL="104775">
              <a:lnSpc>
                <a:spcPts val="1664"/>
              </a:lnSpc>
              <a:spcBef>
                <a:spcPts val="50"/>
              </a:spcBef>
            </a:pPr>
            <a:r>
              <a:rPr sz="1400" spc="15" dirty="0">
                <a:latin typeface="Calibri"/>
                <a:cs typeface="Calibri"/>
              </a:rPr>
              <a:t>Introduce</a:t>
            </a:r>
            <a:r>
              <a:rPr sz="1400" spc="-130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group</a:t>
            </a:r>
            <a:r>
              <a:rPr sz="1400" spc="-8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listening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sessions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where</a:t>
            </a:r>
            <a:r>
              <a:rPr sz="1400" spc="-125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users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can</a:t>
            </a:r>
            <a:r>
              <a:rPr sz="1400" spc="-9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listen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to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25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same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playlist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simultaneously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and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chat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in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real-time.</a:t>
            </a:r>
            <a:endParaRPr sz="1400">
              <a:latin typeface="Calibri"/>
              <a:cs typeface="Calibri"/>
            </a:endParaRPr>
          </a:p>
          <a:p>
            <a:pPr marL="334010" indent="-229235">
              <a:lnSpc>
                <a:spcPts val="1664"/>
              </a:lnSpc>
              <a:buAutoNum type="arabicPeriod" startAt="3"/>
              <a:tabLst>
                <a:tab pos="334010" algn="l"/>
              </a:tabLst>
            </a:pPr>
            <a:r>
              <a:rPr sz="1400" b="1" spc="-5" dirty="0">
                <a:latin typeface="Calibri"/>
                <a:cs typeface="Calibri"/>
              </a:rPr>
              <a:t>I</a:t>
            </a:r>
            <a:r>
              <a:rPr sz="1400" b="1" spc="-10" dirty="0">
                <a:latin typeface="Calibri"/>
                <a:cs typeface="Calibri"/>
              </a:rPr>
              <a:t>n</a:t>
            </a:r>
            <a:r>
              <a:rPr sz="1400" b="1" spc="35" dirty="0">
                <a:latin typeface="Calibri"/>
                <a:cs typeface="Calibri"/>
              </a:rPr>
              <a:t>te</a:t>
            </a:r>
            <a:r>
              <a:rPr sz="1400" b="1" spc="5" dirty="0">
                <a:latin typeface="Calibri"/>
                <a:cs typeface="Calibri"/>
              </a:rPr>
              <a:t>g</a:t>
            </a:r>
            <a:r>
              <a:rPr sz="1400" b="1" spc="20" dirty="0">
                <a:latin typeface="Calibri"/>
                <a:cs typeface="Calibri"/>
              </a:rPr>
              <a:t>r</a:t>
            </a:r>
            <a:r>
              <a:rPr sz="1400" b="1" spc="-20" dirty="0">
                <a:latin typeface="Calibri"/>
                <a:cs typeface="Calibri"/>
              </a:rPr>
              <a:t>a</a:t>
            </a:r>
            <a:r>
              <a:rPr sz="1400" b="1" spc="30" dirty="0">
                <a:latin typeface="Calibri"/>
                <a:cs typeface="Calibri"/>
              </a:rPr>
              <a:t>t</a:t>
            </a:r>
            <a:r>
              <a:rPr sz="1400" b="1" spc="25" dirty="0">
                <a:latin typeface="Calibri"/>
                <a:cs typeface="Calibri"/>
              </a:rPr>
              <a:t>i</a:t>
            </a:r>
            <a:r>
              <a:rPr sz="1400" b="1" spc="-10" dirty="0">
                <a:latin typeface="Calibri"/>
                <a:cs typeface="Calibri"/>
              </a:rPr>
              <a:t>o</a:t>
            </a:r>
            <a:r>
              <a:rPr sz="1400" b="1" spc="10" dirty="0">
                <a:latin typeface="Calibri"/>
                <a:cs typeface="Calibri"/>
              </a:rPr>
              <a:t>n</a:t>
            </a:r>
            <a:r>
              <a:rPr sz="1400" b="1" spc="-110" dirty="0">
                <a:latin typeface="Calibri"/>
                <a:cs typeface="Calibri"/>
              </a:rPr>
              <a:t> </a:t>
            </a:r>
            <a:r>
              <a:rPr sz="1400" b="1" spc="5" dirty="0">
                <a:latin typeface="Calibri"/>
                <a:cs typeface="Calibri"/>
              </a:rPr>
              <a:t>w</a:t>
            </a:r>
            <a:r>
              <a:rPr sz="1400" b="1" spc="25" dirty="0">
                <a:latin typeface="Calibri"/>
                <a:cs typeface="Calibri"/>
              </a:rPr>
              <a:t>i</a:t>
            </a:r>
            <a:r>
              <a:rPr sz="1400" b="1" spc="30" dirty="0">
                <a:latin typeface="Calibri"/>
                <a:cs typeface="Calibri"/>
              </a:rPr>
              <a:t>t</a:t>
            </a:r>
            <a:r>
              <a:rPr sz="1400" b="1" spc="10" dirty="0">
                <a:latin typeface="Calibri"/>
                <a:cs typeface="Calibri"/>
              </a:rPr>
              <a:t>h</a:t>
            </a:r>
            <a:r>
              <a:rPr sz="1400" b="1" spc="-110" dirty="0">
                <a:latin typeface="Calibri"/>
                <a:cs typeface="Calibri"/>
              </a:rPr>
              <a:t> </a:t>
            </a:r>
            <a:r>
              <a:rPr sz="1400" b="1" spc="-15" dirty="0">
                <a:latin typeface="Calibri"/>
                <a:cs typeface="Calibri"/>
              </a:rPr>
              <a:t>E</a:t>
            </a:r>
            <a:r>
              <a:rPr sz="1400" b="1" spc="-20" dirty="0">
                <a:latin typeface="Calibri"/>
                <a:cs typeface="Calibri"/>
              </a:rPr>
              <a:t>m</a:t>
            </a:r>
            <a:r>
              <a:rPr sz="1400" b="1" spc="35" dirty="0">
                <a:latin typeface="Calibri"/>
                <a:cs typeface="Calibri"/>
              </a:rPr>
              <a:t>e</a:t>
            </a:r>
            <a:r>
              <a:rPr sz="1400" b="1" spc="20" dirty="0">
                <a:latin typeface="Calibri"/>
                <a:cs typeface="Calibri"/>
              </a:rPr>
              <a:t>r</a:t>
            </a:r>
            <a:r>
              <a:rPr sz="1400" b="1" spc="5" dirty="0">
                <a:latin typeface="Calibri"/>
                <a:cs typeface="Calibri"/>
              </a:rPr>
              <a:t>g</a:t>
            </a:r>
            <a:r>
              <a:rPr sz="1400" b="1" spc="25" dirty="0">
                <a:latin typeface="Calibri"/>
                <a:cs typeface="Calibri"/>
              </a:rPr>
              <a:t>i</a:t>
            </a:r>
            <a:r>
              <a:rPr sz="1400" b="1" spc="-10" dirty="0">
                <a:latin typeface="Calibri"/>
                <a:cs typeface="Calibri"/>
              </a:rPr>
              <a:t>n</a:t>
            </a:r>
            <a:r>
              <a:rPr sz="1400" b="1" spc="10" dirty="0">
                <a:latin typeface="Calibri"/>
                <a:cs typeface="Calibri"/>
              </a:rPr>
              <a:t>g</a:t>
            </a:r>
            <a:r>
              <a:rPr sz="1400" b="1" spc="-95" dirty="0">
                <a:latin typeface="Calibri"/>
                <a:cs typeface="Calibri"/>
              </a:rPr>
              <a:t> </a:t>
            </a:r>
            <a:r>
              <a:rPr sz="1400" b="1" spc="-25" dirty="0">
                <a:latin typeface="Calibri"/>
                <a:cs typeface="Calibri"/>
              </a:rPr>
              <a:t>T</a:t>
            </a:r>
            <a:r>
              <a:rPr sz="1400" b="1" spc="35" dirty="0">
                <a:latin typeface="Calibri"/>
                <a:cs typeface="Calibri"/>
              </a:rPr>
              <a:t>e</a:t>
            </a:r>
            <a:r>
              <a:rPr sz="1400" b="1" spc="5" dirty="0">
                <a:latin typeface="Calibri"/>
                <a:cs typeface="Calibri"/>
              </a:rPr>
              <a:t>c</a:t>
            </a:r>
            <a:r>
              <a:rPr sz="1400" b="1" spc="-5" dirty="0">
                <a:latin typeface="Calibri"/>
                <a:cs typeface="Calibri"/>
              </a:rPr>
              <a:t>h</a:t>
            </a:r>
            <a:r>
              <a:rPr sz="1400" b="1" spc="-10" dirty="0">
                <a:latin typeface="Calibri"/>
                <a:cs typeface="Calibri"/>
              </a:rPr>
              <a:t>no</a:t>
            </a:r>
            <a:r>
              <a:rPr sz="1400" b="1" spc="25" dirty="0">
                <a:latin typeface="Calibri"/>
                <a:cs typeface="Calibri"/>
              </a:rPr>
              <a:t>l</a:t>
            </a:r>
            <a:r>
              <a:rPr sz="1400" b="1" spc="-10" dirty="0">
                <a:latin typeface="Calibri"/>
                <a:cs typeface="Calibri"/>
              </a:rPr>
              <a:t>o</a:t>
            </a:r>
            <a:r>
              <a:rPr sz="1400" b="1" spc="5" dirty="0">
                <a:latin typeface="Calibri"/>
                <a:cs typeface="Calibri"/>
              </a:rPr>
              <a:t>g</a:t>
            </a:r>
            <a:r>
              <a:rPr sz="1400" b="1" spc="25" dirty="0">
                <a:latin typeface="Calibri"/>
                <a:cs typeface="Calibri"/>
              </a:rPr>
              <a:t>i</a:t>
            </a:r>
            <a:r>
              <a:rPr sz="1400" b="1" spc="35" dirty="0">
                <a:latin typeface="Calibri"/>
                <a:cs typeface="Calibri"/>
              </a:rPr>
              <a:t>e</a:t>
            </a:r>
            <a:r>
              <a:rPr sz="1400" b="1" spc="-35" dirty="0">
                <a:latin typeface="Calibri"/>
                <a:cs typeface="Calibri"/>
              </a:rPr>
              <a:t>s</a:t>
            </a:r>
            <a:r>
              <a:rPr sz="1400" b="1" spc="5" dirty="0">
                <a:latin typeface="Calibri"/>
                <a:cs typeface="Calibri"/>
              </a:rPr>
              <a:t>:</a:t>
            </a:r>
            <a:endParaRPr sz="1400">
              <a:latin typeface="Calibri"/>
              <a:cs typeface="Calibri"/>
            </a:endParaRPr>
          </a:p>
          <a:p>
            <a:pPr marL="104775" marR="156210">
              <a:lnSpc>
                <a:spcPts val="1650"/>
              </a:lnSpc>
              <a:spcBef>
                <a:spcPts val="130"/>
              </a:spcBef>
            </a:pPr>
            <a:r>
              <a:rPr sz="1400" dirty="0">
                <a:latin typeface="Calibri"/>
                <a:cs typeface="Calibri"/>
              </a:rPr>
              <a:t>Explore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integration</a:t>
            </a:r>
            <a:r>
              <a:rPr sz="1400" spc="6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with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voice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assistants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(e.g.,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Amazon</a:t>
            </a:r>
            <a:r>
              <a:rPr sz="1400" spc="-8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Alexa,</a:t>
            </a:r>
            <a:r>
              <a:rPr sz="1400" spc="1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Google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Assistant)</a:t>
            </a:r>
            <a:r>
              <a:rPr sz="1400" spc="-7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to enable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voice-controlled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music </a:t>
            </a:r>
            <a:r>
              <a:rPr sz="1400" spc="-30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playback</a:t>
            </a:r>
            <a:r>
              <a:rPr sz="1400" spc="-8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and</a:t>
            </a:r>
            <a:r>
              <a:rPr sz="1400" spc="-2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interaction.</a:t>
            </a:r>
            <a:endParaRPr sz="1400">
              <a:latin typeface="Calibri"/>
              <a:cs typeface="Calibri"/>
            </a:endParaRPr>
          </a:p>
          <a:p>
            <a:pPr marL="104775">
              <a:lnSpc>
                <a:spcPts val="1605"/>
              </a:lnSpc>
            </a:pPr>
            <a:r>
              <a:rPr sz="1400" spc="5" dirty="0">
                <a:latin typeface="Calibri"/>
                <a:cs typeface="Calibri"/>
              </a:rPr>
              <a:t>Implement</a:t>
            </a:r>
            <a:r>
              <a:rPr sz="1400" spc="-120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support</a:t>
            </a:r>
            <a:r>
              <a:rPr sz="1400" spc="-114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for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virtual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reality</a:t>
            </a:r>
            <a:r>
              <a:rPr sz="1400" spc="90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(VR)</a:t>
            </a:r>
            <a:r>
              <a:rPr sz="1400" spc="-7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and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augmented</a:t>
            </a:r>
            <a:r>
              <a:rPr sz="1400" spc="-10" dirty="0">
                <a:latin typeface="Calibri"/>
                <a:cs typeface="Calibri"/>
              </a:rPr>
              <a:t> reality</a:t>
            </a:r>
            <a:r>
              <a:rPr sz="1400" spc="9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(AR)</a:t>
            </a:r>
            <a:r>
              <a:rPr sz="1400" spc="-7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technologies</a:t>
            </a:r>
            <a:r>
              <a:rPr sz="1400" spc="2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to</a:t>
            </a:r>
            <a:r>
              <a:rPr sz="1400" spc="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create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immersive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music</a:t>
            </a:r>
            <a:endParaRPr sz="1400">
              <a:latin typeface="Calibri"/>
              <a:cs typeface="Calibri"/>
            </a:endParaRPr>
          </a:p>
          <a:p>
            <a:pPr marL="104775">
              <a:lnSpc>
                <a:spcPts val="1664"/>
              </a:lnSpc>
              <a:spcBef>
                <a:spcPts val="45"/>
              </a:spcBef>
            </a:pPr>
            <a:r>
              <a:rPr sz="1400" spc="-10" dirty="0">
                <a:latin typeface="Calibri"/>
                <a:cs typeface="Calibri"/>
              </a:rPr>
              <a:t>experiences</a:t>
            </a:r>
            <a:r>
              <a:rPr sz="1400" spc="2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and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virtual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concert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venues</a:t>
            </a:r>
            <a:r>
              <a:rPr sz="1400" spc="10" dirty="0">
                <a:solidFill>
                  <a:srgbClr val="EBEBEB"/>
                </a:solidFill>
                <a:latin typeface="Calibri"/>
                <a:cs typeface="Calibri"/>
              </a:rPr>
              <a:t>.</a:t>
            </a:r>
            <a:endParaRPr sz="1400">
              <a:latin typeface="Calibri"/>
              <a:cs typeface="Calibri"/>
            </a:endParaRPr>
          </a:p>
          <a:p>
            <a:pPr marL="334010" indent="-229235">
              <a:lnSpc>
                <a:spcPts val="1664"/>
              </a:lnSpc>
              <a:buAutoNum type="arabicPeriod" startAt="4"/>
              <a:tabLst>
                <a:tab pos="334010" algn="l"/>
              </a:tabLst>
            </a:pPr>
            <a:r>
              <a:rPr sz="1400" b="1" spc="10" dirty="0">
                <a:latin typeface="Calibri"/>
                <a:cs typeface="Calibri"/>
              </a:rPr>
              <a:t>L</a:t>
            </a:r>
            <a:r>
              <a:rPr sz="1400" b="1" spc="20" dirty="0">
                <a:latin typeface="Calibri"/>
                <a:cs typeface="Calibri"/>
              </a:rPr>
              <a:t>i</a:t>
            </a:r>
            <a:r>
              <a:rPr sz="1400" b="1" spc="5" dirty="0">
                <a:latin typeface="Calibri"/>
                <a:cs typeface="Calibri"/>
              </a:rPr>
              <a:t>v</a:t>
            </a:r>
            <a:r>
              <a:rPr sz="1400" b="1" spc="10" dirty="0">
                <a:latin typeface="Calibri"/>
                <a:cs typeface="Calibri"/>
              </a:rPr>
              <a:t>e</a:t>
            </a:r>
            <a:r>
              <a:rPr sz="1400" b="1" spc="-65" dirty="0">
                <a:latin typeface="Calibri"/>
                <a:cs typeface="Calibri"/>
              </a:rPr>
              <a:t> </a:t>
            </a:r>
            <a:r>
              <a:rPr sz="1400" b="1" spc="10" dirty="0">
                <a:latin typeface="Calibri"/>
                <a:cs typeface="Calibri"/>
              </a:rPr>
              <a:t>S</a:t>
            </a:r>
            <a:r>
              <a:rPr sz="1400" b="1" spc="30" dirty="0">
                <a:latin typeface="Calibri"/>
                <a:cs typeface="Calibri"/>
              </a:rPr>
              <a:t>t</a:t>
            </a:r>
            <a:r>
              <a:rPr sz="1400" b="1" spc="20" dirty="0">
                <a:latin typeface="Calibri"/>
                <a:cs typeface="Calibri"/>
              </a:rPr>
              <a:t>r</a:t>
            </a:r>
            <a:r>
              <a:rPr sz="1400" b="1" spc="35" dirty="0">
                <a:latin typeface="Calibri"/>
                <a:cs typeface="Calibri"/>
              </a:rPr>
              <a:t>e</a:t>
            </a:r>
            <a:r>
              <a:rPr sz="1400" b="1" spc="-20" dirty="0">
                <a:latin typeface="Calibri"/>
                <a:cs typeface="Calibri"/>
              </a:rPr>
              <a:t>am</a:t>
            </a:r>
            <a:r>
              <a:rPr sz="1400" b="1" spc="25" dirty="0">
                <a:latin typeface="Calibri"/>
                <a:cs typeface="Calibri"/>
              </a:rPr>
              <a:t>i</a:t>
            </a:r>
            <a:r>
              <a:rPr sz="1400" b="1" spc="-10" dirty="0">
                <a:latin typeface="Calibri"/>
                <a:cs typeface="Calibri"/>
              </a:rPr>
              <a:t>n</a:t>
            </a:r>
            <a:r>
              <a:rPr sz="1400" b="1" spc="10" dirty="0">
                <a:latin typeface="Calibri"/>
                <a:cs typeface="Calibri"/>
              </a:rPr>
              <a:t>g</a:t>
            </a:r>
            <a:r>
              <a:rPr sz="1400" b="1" spc="-95" dirty="0">
                <a:latin typeface="Calibri"/>
                <a:cs typeface="Calibri"/>
              </a:rPr>
              <a:t> </a:t>
            </a:r>
            <a:r>
              <a:rPr sz="1400" b="1" spc="-20" dirty="0">
                <a:latin typeface="Calibri"/>
                <a:cs typeface="Calibri"/>
              </a:rPr>
              <a:t>a</a:t>
            </a:r>
            <a:r>
              <a:rPr sz="1400" b="1" spc="-10" dirty="0">
                <a:latin typeface="Calibri"/>
                <a:cs typeface="Calibri"/>
              </a:rPr>
              <a:t>n</a:t>
            </a:r>
            <a:r>
              <a:rPr sz="1400" b="1" spc="10" dirty="0">
                <a:latin typeface="Calibri"/>
                <a:cs typeface="Calibri"/>
              </a:rPr>
              <a:t>d</a:t>
            </a:r>
            <a:r>
              <a:rPr sz="1400" b="1" spc="-11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C</a:t>
            </a:r>
            <a:r>
              <a:rPr sz="1400" b="1" spc="-10" dirty="0">
                <a:latin typeface="Calibri"/>
                <a:cs typeface="Calibri"/>
              </a:rPr>
              <a:t>on</a:t>
            </a:r>
            <a:r>
              <a:rPr sz="1400" b="1" spc="5" dirty="0">
                <a:latin typeface="Calibri"/>
                <a:cs typeface="Calibri"/>
              </a:rPr>
              <a:t>c</a:t>
            </a:r>
            <a:r>
              <a:rPr sz="1400" b="1" spc="40" dirty="0">
                <a:latin typeface="Calibri"/>
                <a:cs typeface="Calibri"/>
              </a:rPr>
              <a:t>e</a:t>
            </a:r>
            <a:r>
              <a:rPr sz="1400" b="1" spc="20" dirty="0">
                <a:latin typeface="Calibri"/>
                <a:cs typeface="Calibri"/>
              </a:rPr>
              <a:t>r</a:t>
            </a:r>
            <a:r>
              <a:rPr sz="1400" b="1" spc="5" dirty="0">
                <a:latin typeface="Calibri"/>
                <a:cs typeface="Calibri"/>
              </a:rPr>
              <a:t>t</a:t>
            </a:r>
            <a:r>
              <a:rPr sz="1400" b="1" spc="-65" dirty="0">
                <a:latin typeface="Calibri"/>
                <a:cs typeface="Calibri"/>
              </a:rPr>
              <a:t> </a:t>
            </a:r>
            <a:r>
              <a:rPr sz="1400" b="1" spc="-5" dirty="0">
                <a:latin typeface="Calibri"/>
                <a:cs typeface="Calibri"/>
              </a:rPr>
              <a:t>I</a:t>
            </a:r>
            <a:r>
              <a:rPr sz="1400" b="1" spc="-10" dirty="0">
                <a:latin typeface="Calibri"/>
                <a:cs typeface="Calibri"/>
              </a:rPr>
              <a:t>n</a:t>
            </a:r>
            <a:r>
              <a:rPr sz="1400" b="1" spc="35" dirty="0">
                <a:latin typeface="Calibri"/>
                <a:cs typeface="Calibri"/>
              </a:rPr>
              <a:t>te</a:t>
            </a:r>
            <a:r>
              <a:rPr sz="1400" b="1" spc="5" dirty="0">
                <a:latin typeface="Calibri"/>
                <a:cs typeface="Calibri"/>
              </a:rPr>
              <a:t>g</a:t>
            </a:r>
            <a:r>
              <a:rPr sz="1400" b="1" spc="20" dirty="0">
                <a:latin typeface="Calibri"/>
                <a:cs typeface="Calibri"/>
              </a:rPr>
              <a:t>r</a:t>
            </a:r>
            <a:r>
              <a:rPr sz="1400" b="1" spc="-20" dirty="0">
                <a:latin typeface="Calibri"/>
                <a:cs typeface="Calibri"/>
              </a:rPr>
              <a:t>a</a:t>
            </a:r>
            <a:r>
              <a:rPr sz="1400" b="1" spc="30" dirty="0">
                <a:latin typeface="Calibri"/>
                <a:cs typeface="Calibri"/>
              </a:rPr>
              <a:t>t</a:t>
            </a:r>
            <a:r>
              <a:rPr sz="1400" b="1" spc="25" dirty="0">
                <a:latin typeface="Calibri"/>
                <a:cs typeface="Calibri"/>
              </a:rPr>
              <a:t>i</a:t>
            </a:r>
            <a:r>
              <a:rPr sz="1400" b="1" spc="-10" dirty="0">
                <a:latin typeface="Calibri"/>
                <a:cs typeface="Calibri"/>
              </a:rPr>
              <a:t>on</a:t>
            </a:r>
            <a:r>
              <a:rPr sz="1400" b="1" spc="5" dirty="0">
                <a:latin typeface="Calibri"/>
                <a:cs typeface="Calibri"/>
              </a:rPr>
              <a:t>:</a:t>
            </a:r>
            <a:endParaRPr sz="1400">
              <a:latin typeface="Calibri"/>
              <a:cs typeface="Calibri"/>
            </a:endParaRPr>
          </a:p>
          <a:p>
            <a:pPr marL="104775" marR="471170">
              <a:lnSpc>
                <a:spcPts val="1660"/>
              </a:lnSpc>
              <a:spcBef>
                <a:spcPts val="120"/>
              </a:spcBef>
            </a:pPr>
            <a:r>
              <a:rPr sz="1400" dirty="0">
                <a:latin typeface="Calibri"/>
                <a:cs typeface="Calibri"/>
              </a:rPr>
              <a:t>Partner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with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artists</a:t>
            </a:r>
            <a:r>
              <a:rPr sz="1400" spc="3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and</a:t>
            </a:r>
            <a:r>
              <a:rPr sz="1400" spc="-8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event</a:t>
            </a:r>
            <a:r>
              <a:rPr sz="1400" spc="3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organizers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to</a:t>
            </a:r>
            <a:r>
              <a:rPr sz="1400" spc="-8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provide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live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streaming </a:t>
            </a:r>
            <a:r>
              <a:rPr sz="1400" spc="5" dirty="0">
                <a:latin typeface="Calibri"/>
                <a:cs typeface="Calibri"/>
              </a:rPr>
              <a:t>of</a:t>
            </a:r>
            <a:r>
              <a:rPr sz="1400" spc="-7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concerts,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music</a:t>
            </a:r>
            <a:r>
              <a:rPr sz="1400" spc="-8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festivals,</a:t>
            </a:r>
            <a:r>
              <a:rPr sz="1400" spc="-7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and</a:t>
            </a:r>
            <a:r>
              <a:rPr sz="1400" spc="-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exclusive </a:t>
            </a:r>
            <a:r>
              <a:rPr sz="1400" spc="-30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performances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within</a:t>
            </a:r>
            <a:r>
              <a:rPr sz="1400" spc="-9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the</a:t>
            </a:r>
            <a:r>
              <a:rPr sz="1400" spc="2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app.</a:t>
            </a:r>
            <a:endParaRPr sz="1400">
              <a:latin typeface="Calibri"/>
              <a:cs typeface="Calibri"/>
            </a:endParaRPr>
          </a:p>
          <a:p>
            <a:pPr marL="104775">
              <a:lnSpc>
                <a:spcPts val="1595"/>
              </a:lnSpc>
            </a:pPr>
            <a:r>
              <a:rPr sz="1400" spc="10" dirty="0">
                <a:latin typeface="Calibri"/>
                <a:cs typeface="Calibri"/>
              </a:rPr>
              <a:t>Offer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virtual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tickets</a:t>
            </a:r>
            <a:r>
              <a:rPr sz="1400" spc="35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to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live</a:t>
            </a:r>
            <a:r>
              <a:rPr sz="1400" spc="3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events</a:t>
            </a:r>
            <a:r>
              <a:rPr sz="1400" spc="3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and</a:t>
            </a:r>
            <a:r>
              <a:rPr sz="1400" spc="-8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virtual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meet-and-greets</a:t>
            </a:r>
            <a:r>
              <a:rPr sz="1400" spc="3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with</a:t>
            </a:r>
            <a:r>
              <a:rPr sz="1400" spc="-1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artists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for</a:t>
            </a:r>
            <a:r>
              <a:rPr sz="1400" spc="1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premium</a:t>
            </a:r>
            <a:r>
              <a:rPr sz="1400" spc="-95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subscribers.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3" name="object 2"/>
          <p:cNvSpPr txBox="1">
            <a:spLocks noGrp="1"/>
          </p:cNvSpPr>
          <p:nvPr>
            <p:ph type="title"/>
          </p:nvPr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</a:rPr>
              <a:t>Ne</a:t>
            </a:r>
            <a:r>
              <a:rPr sz="1800" spc="-80" dirty="0">
                <a:solidFill>
                  <a:srgbClr val="FFFFFF"/>
                </a:solidFill>
              </a:rPr>
              <a:t>x</a:t>
            </a:r>
            <a:r>
              <a:rPr sz="1800" dirty="0">
                <a:solidFill>
                  <a:srgbClr val="FFFFFF"/>
                </a:solidFill>
              </a:rPr>
              <a:t>t</a:t>
            </a:r>
            <a:r>
              <a:rPr sz="1800" spc="120" dirty="0">
                <a:solidFill>
                  <a:srgbClr val="FFFFFF"/>
                </a:solidFill>
              </a:rPr>
              <a:t> </a:t>
            </a:r>
            <a:r>
              <a:rPr sz="1800" spc="20" dirty="0">
                <a:solidFill>
                  <a:srgbClr val="FFFFFF"/>
                </a:solidFill>
              </a:rPr>
              <a:t>G</a:t>
            </a:r>
            <a:r>
              <a:rPr sz="1800" spc="-30" dirty="0">
                <a:solidFill>
                  <a:srgbClr val="FFFFFF"/>
                </a:solidFill>
              </a:rPr>
              <a:t>e</a:t>
            </a:r>
            <a:r>
              <a:rPr sz="1800" dirty="0">
                <a:solidFill>
                  <a:srgbClr val="FFFFFF"/>
                </a:solidFill>
              </a:rPr>
              <a:t>n</a:t>
            </a:r>
            <a:r>
              <a:rPr sz="1800" spc="-5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Em</a:t>
            </a:r>
            <a:r>
              <a:rPr sz="1800" spc="45" dirty="0">
                <a:solidFill>
                  <a:srgbClr val="FFFFFF"/>
                </a:solidFill>
              </a:rPr>
              <a:t>pl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spc="45" dirty="0">
                <a:solidFill>
                  <a:srgbClr val="FFFFFF"/>
                </a:solidFill>
              </a:rPr>
              <a:t>b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45" dirty="0">
                <a:solidFill>
                  <a:srgbClr val="FFFFFF"/>
                </a:solidFill>
              </a:rPr>
              <a:t>l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20" dirty="0">
                <a:solidFill>
                  <a:srgbClr val="FFFFFF"/>
                </a:solidFill>
              </a:rPr>
              <a:t>t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130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Pr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spc="45" dirty="0">
                <a:solidFill>
                  <a:srgbClr val="FFFFFF"/>
                </a:solidFill>
              </a:rPr>
              <a:t>g</a:t>
            </a:r>
            <a:r>
              <a:rPr sz="1800" dirty="0">
                <a:solidFill>
                  <a:srgbClr val="FFFFFF"/>
                </a:solidFill>
              </a:rPr>
              <a:t>r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dirty="0">
                <a:solidFill>
                  <a:srgbClr val="FFFFFF"/>
                </a:solidFill>
              </a:rPr>
              <a:t>m</a:t>
            </a:r>
            <a:endParaRPr sz="1800"/>
          </a:p>
        </p:txBody>
      </p:sp>
      <p:sp>
        <p:nvSpPr>
          <p:cNvPr id="1048664" name="object 3"/>
          <p:cNvSpPr txBox="1"/>
          <p:nvPr/>
        </p:nvSpPr>
        <p:spPr>
          <a:xfrm>
            <a:off x="209867" y="762317"/>
            <a:ext cx="8042909" cy="1577721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5" dirty="0">
                <a:solidFill>
                  <a:srgbClr val="203062"/>
                </a:solidFill>
                <a:latin typeface="Arial"/>
                <a:cs typeface="Arial"/>
              </a:rPr>
              <a:t>Conclusion</a:t>
            </a:r>
            <a:endParaRPr sz="1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000">
              <a:latin typeface="Arial"/>
              <a:cs typeface="Arial"/>
            </a:endParaRPr>
          </a:p>
          <a:p>
            <a:pPr marL="15875" marR="5080">
              <a:lnSpc>
                <a:spcPct val="100600"/>
              </a:lnSpc>
            </a:pPr>
            <a:r>
              <a:rPr sz="1400" b="1" spc="20" dirty="0">
                <a:latin typeface="Calibri"/>
                <a:cs typeface="Calibri"/>
              </a:rPr>
              <a:t>With</a:t>
            </a:r>
            <a:r>
              <a:rPr sz="1400" b="1" spc="-105" dirty="0">
                <a:latin typeface="Calibri"/>
                <a:cs typeface="Calibri"/>
              </a:rPr>
              <a:t> </a:t>
            </a:r>
            <a:r>
              <a:rPr sz="1400" b="1" spc="20" dirty="0">
                <a:latin typeface="Calibri"/>
                <a:cs typeface="Calibri"/>
              </a:rPr>
              <a:t>its</a:t>
            </a:r>
            <a:r>
              <a:rPr sz="1400" b="1" spc="-55" dirty="0">
                <a:latin typeface="Calibri"/>
                <a:cs typeface="Calibri"/>
              </a:rPr>
              <a:t> </a:t>
            </a:r>
            <a:r>
              <a:rPr sz="1400" b="1" spc="5" dirty="0">
                <a:latin typeface="Calibri"/>
                <a:cs typeface="Calibri"/>
              </a:rPr>
              <a:t>innovative</a:t>
            </a:r>
            <a:r>
              <a:rPr sz="1400" b="1" spc="-60" dirty="0">
                <a:latin typeface="Calibri"/>
                <a:cs typeface="Calibri"/>
              </a:rPr>
              <a:t> </a:t>
            </a:r>
            <a:r>
              <a:rPr sz="1400" b="1" spc="15" dirty="0">
                <a:latin typeface="Calibri"/>
                <a:cs typeface="Calibri"/>
              </a:rPr>
              <a:t>features,</a:t>
            </a:r>
            <a:r>
              <a:rPr sz="1400" b="1" spc="-7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seamless</a:t>
            </a:r>
            <a:r>
              <a:rPr sz="1400" b="1" spc="-60" dirty="0">
                <a:latin typeface="Calibri"/>
                <a:cs typeface="Calibri"/>
              </a:rPr>
              <a:t> </a:t>
            </a:r>
            <a:r>
              <a:rPr sz="1400" b="1" spc="15" dirty="0">
                <a:latin typeface="Calibri"/>
                <a:cs typeface="Calibri"/>
              </a:rPr>
              <a:t>user</a:t>
            </a:r>
            <a:r>
              <a:rPr sz="1400" b="1" spc="-6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experience,</a:t>
            </a:r>
            <a:r>
              <a:rPr sz="1400" b="1" spc="-75" dirty="0">
                <a:latin typeface="Calibri"/>
                <a:cs typeface="Calibri"/>
              </a:rPr>
              <a:t> </a:t>
            </a:r>
            <a:r>
              <a:rPr sz="1400" b="1" spc="-5" dirty="0">
                <a:latin typeface="Calibri"/>
                <a:cs typeface="Calibri"/>
              </a:rPr>
              <a:t>and</a:t>
            </a:r>
            <a:r>
              <a:rPr sz="1400" b="1" spc="-105" dirty="0">
                <a:latin typeface="Calibri"/>
                <a:cs typeface="Calibri"/>
              </a:rPr>
              <a:t> </a:t>
            </a:r>
            <a:r>
              <a:rPr sz="1400" b="1" spc="5" dirty="0">
                <a:latin typeface="Calibri"/>
                <a:cs typeface="Calibri"/>
              </a:rPr>
              <a:t>robust</a:t>
            </a:r>
            <a:r>
              <a:rPr sz="1400" b="1" spc="-55" dirty="0">
                <a:latin typeface="Calibri"/>
                <a:cs typeface="Calibri"/>
              </a:rPr>
              <a:t> </a:t>
            </a:r>
            <a:r>
              <a:rPr sz="1400" b="1" spc="10" dirty="0">
                <a:latin typeface="Calibri"/>
                <a:cs typeface="Calibri"/>
              </a:rPr>
              <a:t>technology</a:t>
            </a:r>
            <a:r>
              <a:rPr sz="1400" b="1" spc="-95" dirty="0">
                <a:latin typeface="Calibri"/>
                <a:cs typeface="Calibri"/>
              </a:rPr>
              <a:t> </a:t>
            </a:r>
            <a:r>
              <a:rPr sz="1400" b="1" spc="10" dirty="0">
                <a:latin typeface="Calibri"/>
                <a:cs typeface="Calibri"/>
              </a:rPr>
              <a:t>stack,</a:t>
            </a:r>
            <a:r>
              <a:rPr sz="1400" b="1" spc="-75" dirty="0">
                <a:latin typeface="Calibri"/>
                <a:cs typeface="Calibri"/>
              </a:rPr>
              <a:t> </a:t>
            </a:r>
            <a:r>
              <a:rPr sz="1400" b="1" spc="5" dirty="0">
                <a:latin typeface="Calibri"/>
                <a:cs typeface="Calibri"/>
              </a:rPr>
              <a:t>Music</a:t>
            </a:r>
            <a:r>
              <a:rPr sz="1400" b="1" spc="-8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Harmony</a:t>
            </a:r>
            <a:r>
              <a:rPr sz="1400" b="1" spc="-8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aims</a:t>
            </a:r>
            <a:r>
              <a:rPr sz="1400" b="1" spc="-60" dirty="0">
                <a:latin typeface="Calibri"/>
                <a:cs typeface="Calibri"/>
              </a:rPr>
              <a:t> </a:t>
            </a:r>
            <a:r>
              <a:rPr sz="1400" b="1" spc="20" dirty="0">
                <a:latin typeface="Calibri"/>
                <a:cs typeface="Calibri"/>
              </a:rPr>
              <a:t>to </a:t>
            </a:r>
            <a:r>
              <a:rPr sz="1400" b="1" spc="-300" dirty="0">
                <a:latin typeface="Calibri"/>
                <a:cs typeface="Calibri"/>
              </a:rPr>
              <a:t> </a:t>
            </a:r>
            <a:r>
              <a:rPr sz="1400" b="1" spc="25" dirty="0">
                <a:latin typeface="Calibri"/>
                <a:cs typeface="Calibri"/>
              </a:rPr>
              <a:t>set </a:t>
            </a:r>
            <a:r>
              <a:rPr sz="1400" b="1" spc="10" dirty="0">
                <a:latin typeface="Calibri"/>
                <a:cs typeface="Calibri"/>
              </a:rPr>
              <a:t>a </a:t>
            </a:r>
            <a:r>
              <a:rPr sz="1400" b="1" spc="15" dirty="0">
                <a:latin typeface="Calibri"/>
                <a:cs typeface="Calibri"/>
              </a:rPr>
              <a:t>new </a:t>
            </a:r>
            <a:r>
              <a:rPr sz="1400" b="1" spc="5" dirty="0">
                <a:latin typeface="Calibri"/>
                <a:cs typeface="Calibri"/>
              </a:rPr>
              <a:t>standard </a:t>
            </a:r>
            <a:r>
              <a:rPr sz="1400" b="1" spc="20" dirty="0">
                <a:latin typeface="Calibri"/>
                <a:cs typeface="Calibri"/>
              </a:rPr>
              <a:t>in </a:t>
            </a:r>
            <a:r>
              <a:rPr sz="1400" b="1" spc="10" dirty="0">
                <a:latin typeface="Calibri"/>
                <a:cs typeface="Calibri"/>
              </a:rPr>
              <a:t>the music </a:t>
            </a:r>
            <a:r>
              <a:rPr sz="1400" b="1" spc="15" dirty="0">
                <a:latin typeface="Calibri"/>
                <a:cs typeface="Calibri"/>
              </a:rPr>
              <a:t>streaming </a:t>
            </a:r>
            <a:r>
              <a:rPr sz="1400" b="1" spc="10" dirty="0">
                <a:latin typeface="Calibri"/>
                <a:cs typeface="Calibri"/>
              </a:rPr>
              <a:t>industry. </a:t>
            </a:r>
            <a:r>
              <a:rPr sz="1400" b="1" spc="15" dirty="0">
                <a:latin typeface="Calibri"/>
                <a:cs typeface="Calibri"/>
              </a:rPr>
              <a:t>Whether </a:t>
            </a:r>
            <a:r>
              <a:rPr sz="1400" b="1" dirty="0">
                <a:latin typeface="Calibri"/>
                <a:cs typeface="Calibri"/>
              </a:rPr>
              <a:t>you're </a:t>
            </a:r>
            <a:r>
              <a:rPr sz="1400" b="1" spc="10" dirty="0">
                <a:latin typeface="Calibri"/>
                <a:cs typeface="Calibri"/>
              </a:rPr>
              <a:t>a </a:t>
            </a:r>
            <a:r>
              <a:rPr sz="1400" b="1" dirty="0">
                <a:latin typeface="Calibri"/>
                <a:cs typeface="Calibri"/>
              </a:rPr>
              <a:t>casual </a:t>
            </a:r>
            <a:r>
              <a:rPr sz="1400" b="1" spc="25" dirty="0">
                <a:latin typeface="Calibri"/>
                <a:cs typeface="Calibri"/>
              </a:rPr>
              <a:t>listener </a:t>
            </a:r>
            <a:r>
              <a:rPr sz="1400" b="1" spc="5" dirty="0">
                <a:latin typeface="Calibri"/>
                <a:cs typeface="Calibri"/>
              </a:rPr>
              <a:t>looking </a:t>
            </a:r>
            <a:r>
              <a:rPr sz="1400" b="1" dirty="0">
                <a:latin typeface="Calibri"/>
                <a:cs typeface="Calibri"/>
              </a:rPr>
              <a:t>for your </a:t>
            </a:r>
            <a:r>
              <a:rPr sz="1400" b="1" spc="15" dirty="0">
                <a:latin typeface="Calibri"/>
                <a:cs typeface="Calibri"/>
              </a:rPr>
              <a:t>next </a:t>
            </a:r>
            <a:r>
              <a:rPr sz="1400" b="1" spc="-305" dirty="0">
                <a:latin typeface="Calibri"/>
                <a:cs typeface="Calibri"/>
              </a:rPr>
              <a:t> </a:t>
            </a:r>
            <a:r>
              <a:rPr sz="1400" b="1" spc="10" dirty="0">
                <a:latin typeface="Calibri"/>
                <a:cs typeface="Calibri"/>
              </a:rPr>
              <a:t>favorite </a:t>
            </a:r>
            <a:r>
              <a:rPr sz="1400" b="1" spc="5" dirty="0">
                <a:latin typeface="Calibri"/>
                <a:cs typeface="Calibri"/>
              </a:rPr>
              <a:t>song </a:t>
            </a:r>
            <a:r>
              <a:rPr sz="1400" b="1" dirty="0">
                <a:latin typeface="Calibri"/>
                <a:cs typeface="Calibri"/>
              </a:rPr>
              <a:t>or </a:t>
            </a:r>
            <a:r>
              <a:rPr sz="1400" b="1" spc="10" dirty="0">
                <a:latin typeface="Calibri"/>
                <a:cs typeface="Calibri"/>
              </a:rPr>
              <a:t>a dedicated music </a:t>
            </a:r>
            <a:r>
              <a:rPr sz="1400" b="1" dirty="0">
                <a:latin typeface="Calibri"/>
                <a:cs typeface="Calibri"/>
              </a:rPr>
              <a:t>aficionado </a:t>
            </a:r>
            <a:r>
              <a:rPr sz="1400" b="1" spc="20" dirty="0">
                <a:latin typeface="Calibri"/>
                <a:cs typeface="Calibri"/>
              </a:rPr>
              <a:t>seeking </a:t>
            </a:r>
            <a:r>
              <a:rPr sz="1400" b="1" spc="5" dirty="0">
                <a:latin typeface="Calibri"/>
                <a:cs typeface="Calibri"/>
              </a:rPr>
              <a:t>deeper insights </a:t>
            </a:r>
            <a:r>
              <a:rPr sz="1400" b="1" spc="15" dirty="0">
                <a:latin typeface="Calibri"/>
                <a:cs typeface="Calibri"/>
              </a:rPr>
              <a:t>into </a:t>
            </a:r>
            <a:r>
              <a:rPr sz="1400" b="1" dirty="0">
                <a:latin typeface="Calibri"/>
                <a:cs typeface="Calibri"/>
              </a:rPr>
              <a:t>your </a:t>
            </a:r>
            <a:r>
              <a:rPr sz="1400" b="1" spc="10" dirty="0">
                <a:latin typeface="Calibri"/>
                <a:cs typeface="Calibri"/>
              </a:rPr>
              <a:t>favorite artists </a:t>
            </a:r>
            <a:r>
              <a:rPr sz="1400" b="1" spc="-5" dirty="0">
                <a:latin typeface="Calibri"/>
                <a:cs typeface="Calibri"/>
              </a:rPr>
              <a:t>and </a:t>
            </a:r>
            <a:r>
              <a:rPr sz="1400" b="1" spc="20" dirty="0">
                <a:latin typeface="Calibri"/>
                <a:cs typeface="Calibri"/>
              </a:rPr>
              <a:t>genres, </a:t>
            </a:r>
            <a:r>
              <a:rPr sz="1400" b="1" spc="-305" dirty="0">
                <a:latin typeface="Calibri"/>
                <a:cs typeface="Calibri"/>
              </a:rPr>
              <a:t> </a:t>
            </a:r>
            <a:r>
              <a:rPr sz="1400" b="1" spc="20" dirty="0">
                <a:latin typeface="Calibri"/>
                <a:cs typeface="Calibri"/>
              </a:rPr>
              <a:t>Music</a:t>
            </a:r>
            <a:r>
              <a:rPr sz="1400" b="1" spc="-90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Harmony</a:t>
            </a:r>
            <a:r>
              <a:rPr sz="1400" b="1" spc="-90" dirty="0">
                <a:latin typeface="Calibri"/>
                <a:cs typeface="Calibri"/>
              </a:rPr>
              <a:t> </a:t>
            </a:r>
            <a:r>
              <a:rPr sz="1400" b="1" spc="15" dirty="0">
                <a:latin typeface="Calibri"/>
                <a:cs typeface="Calibri"/>
              </a:rPr>
              <a:t>is </a:t>
            </a:r>
            <a:r>
              <a:rPr sz="1400" b="1" dirty="0">
                <a:latin typeface="Calibri"/>
                <a:cs typeface="Calibri"/>
              </a:rPr>
              <a:t>your</a:t>
            </a:r>
            <a:r>
              <a:rPr sz="1400" b="1" spc="-70" dirty="0">
                <a:latin typeface="Calibri"/>
                <a:cs typeface="Calibri"/>
              </a:rPr>
              <a:t> </a:t>
            </a:r>
            <a:r>
              <a:rPr sz="1400" b="1" spc="10" dirty="0">
                <a:latin typeface="Calibri"/>
                <a:cs typeface="Calibri"/>
              </a:rPr>
              <a:t>ultimate</a:t>
            </a:r>
            <a:r>
              <a:rPr sz="1400" b="1" spc="-60" dirty="0">
                <a:latin typeface="Calibri"/>
                <a:cs typeface="Calibri"/>
              </a:rPr>
              <a:t> </a:t>
            </a:r>
            <a:r>
              <a:rPr sz="1400" b="1" spc="10" dirty="0">
                <a:latin typeface="Calibri"/>
                <a:cs typeface="Calibri"/>
              </a:rPr>
              <a:t>music</a:t>
            </a:r>
            <a:r>
              <a:rPr sz="1400" b="1" spc="-85" dirty="0">
                <a:latin typeface="Calibri"/>
                <a:cs typeface="Calibri"/>
              </a:rPr>
              <a:t> </a:t>
            </a:r>
            <a:r>
              <a:rPr sz="1400" b="1" spc="-5" dirty="0">
                <a:latin typeface="Calibri"/>
                <a:cs typeface="Calibri"/>
              </a:rPr>
              <a:t>companion.</a:t>
            </a:r>
            <a:r>
              <a:rPr sz="1400" b="1" spc="-20" dirty="0">
                <a:latin typeface="Calibri"/>
                <a:cs typeface="Calibri"/>
              </a:rPr>
              <a:t> </a:t>
            </a:r>
            <a:r>
              <a:rPr sz="1400" b="1" spc="15" dirty="0">
                <a:latin typeface="Calibri"/>
                <a:cs typeface="Calibri"/>
              </a:rPr>
              <a:t>Experience</a:t>
            </a:r>
            <a:r>
              <a:rPr sz="1400" b="1" spc="-55" dirty="0">
                <a:latin typeface="Calibri"/>
                <a:cs typeface="Calibri"/>
              </a:rPr>
              <a:t> </a:t>
            </a:r>
            <a:r>
              <a:rPr sz="1400" b="1" spc="10" dirty="0">
                <a:latin typeface="Calibri"/>
                <a:cs typeface="Calibri"/>
              </a:rPr>
              <a:t>the</a:t>
            </a:r>
            <a:r>
              <a:rPr sz="1400" b="1" spc="-60" dirty="0">
                <a:latin typeface="Calibri"/>
                <a:cs typeface="Calibri"/>
              </a:rPr>
              <a:t> </a:t>
            </a:r>
            <a:r>
              <a:rPr sz="1400" b="1" spc="-5" dirty="0">
                <a:latin typeface="Calibri"/>
                <a:cs typeface="Calibri"/>
              </a:rPr>
              <a:t>harmony</a:t>
            </a:r>
            <a:r>
              <a:rPr sz="1400" b="1" spc="-9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of</a:t>
            </a:r>
            <a:r>
              <a:rPr sz="1400" b="1" spc="-90" dirty="0">
                <a:latin typeface="Calibri"/>
                <a:cs typeface="Calibri"/>
              </a:rPr>
              <a:t> </a:t>
            </a:r>
            <a:r>
              <a:rPr sz="1400" b="1" spc="10" dirty="0">
                <a:latin typeface="Calibri"/>
                <a:cs typeface="Calibri"/>
              </a:rPr>
              <a:t>music</a:t>
            </a:r>
            <a:r>
              <a:rPr sz="1400" b="1" spc="-85" dirty="0">
                <a:latin typeface="Calibri"/>
                <a:cs typeface="Calibri"/>
              </a:rPr>
              <a:t> </a:t>
            </a:r>
            <a:r>
              <a:rPr sz="1400" b="1" spc="15" dirty="0">
                <a:latin typeface="Calibri"/>
                <a:cs typeface="Calibri"/>
              </a:rPr>
              <a:t>like</a:t>
            </a:r>
            <a:r>
              <a:rPr sz="1400" b="1" spc="-60" dirty="0">
                <a:latin typeface="Calibri"/>
                <a:cs typeface="Calibri"/>
              </a:rPr>
              <a:t> </a:t>
            </a:r>
            <a:r>
              <a:rPr sz="1400" b="1" spc="15" dirty="0">
                <a:latin typeface="Calibri"/>
                <a:cs typeface="Calibri"/>
              </a:rPr>
              <a:t>never</a:t>
            </a:r>
            <a:r>
              <a:rPr sz="1400" b="1" spc="-70" dirty="0">
                <a:latin typeface="Calibri"/>
                <a:cs typeface="Calibri"/>
              </a:rPr>
              <a:t> </a:t>
            </a:r>
            <a:r>
              <a:rPr sz="1400" b="1" spc="10" dirty="0">
                <a:latin typeface="Calibri"/>
                <a:cs typeface="Calibri"/>
              </a:rPr>
              <a:t>before</a:t>
            </a:r>
            <a:r>
              <a:rPr sz="1400" b="1" spc="-60" dirty="0">
                <a:latin typeface="Calibri"/>
                <a:cs typeface="Calibri"/>
              </a:rPr>
              <a:t> </a:t>
            </a:r>
            <a:r>
              <a:rPr sz="1400" b="1" spc="20" dirty="0">
                <a:latin typeface="Calibri"/>
                <a:cs typeface="Calibri"/>
              </a:rPr>
              <a:t>with </a:t>
            </a:r>
            <a:r>
              <a:rPr sz="1400" b="1" spc="25" dirty="0">
                <a:latin typeface="Calibri"/>
                <a:cs typeface="Calibri"/>
              </a:rPr>
              <a:t> </a:t>
            </a:r>
            <a:r>
              <a:rPr sz="1400" b="1" spc="20" dirty="0">
                <a:latin typeface="Calibri"/>
                <a:cs typeface="Calibri"/>
              </a:rPr>
              <a:t>Music</a:t>
            </a:r>
            <a:r>
              <a:rPr sz="1400" b="1" spc="-95" dirty="0">
                <a:latin typeface="Calibri"/>
                <a:cs typeface="Calibri"/>
              </a:rPr>
              <a:t> </a:t>
            </a:r>
            <a:r>
              <a:rPr sz="1400" b="1" dirty="0">
                <a:latin typeface="Calibri"/>
                <a:cs typeface="Calibri"/>
              </a:rPr>
              <a:t>Harmony.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048665" name="object 4"/>
          <p:cNvSpPr/>
          <p:nvPr/>
        </p:nvSpPr>
        <p:spPr>
          <a:xfrm>
            <a:off x="4763" y="4676775"/>
            <a:ext cx="9139555" cy="9525"/>
          </a:xfrm>
          <a:custGeom>
            <a:avLst/>
            <a:gdLst/>
            <a:ahLst/>
            <a:cxnLst/>
            <a:rect l="l" t="t" r="r" b="b"/>
            <a:pathLst>
              <a:path w="9139555" h="9525">
                <a:moveTo>
                  <a:pt x="0" y="9525"/>
                </a:moveTo>
                <a:lnTo>
                  <a:pt x="9139236" y="9525"/>
                </a:lnTo>
                <a:lnTo>
                  <a:pt x="9139236" y="0"/>
                </a:lnTo>
                <a:lnTo>
                  <a:pt x="0" y="0"/>
                </a:lnTo>
                <a:lnTo>
                  <a:pt x="0" y="9525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666" name="object 5"/>
          <p:cNvSpPr txBox="1"/>
          <p:nvPr/>
        </p:nvSpPr>
        <p:spPr>
          <a:xfrm>
            <a:off x="217487" y="4800600"/>
            <a:ext cx="500380" cy="16222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950" spc="5" dirty="0">
                <a:latin typeface="Arial MT"/>
                <a:cs typeface="Arial MT"/>
              </a:rPr>
              <a:t>:</a:t>
            </a:r>
            <a:endParaRPr sz="95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object 2"/>
          <p:cNvSpPr txBox="1"/>
          <p:nvPr/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Ne</a:t>
            </a:r>
            <a:r>
              <a:rPr sz="1800" spc="-80" dirty="0">
                <a:solidFill>
                  <a:srgbClr val="FFFFFF"/>
                </a:solidFill>
                <a:latin typeface="Arial MT"/>
                <a:cs typeface="Arial MT"/>
              </a:rPr>
              <a:t>x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spc="1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Em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pl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1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Pr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048668" name="object 3"/>
          <p:cNvSpPr txBox="1">
            <a:spLocks noGrp="1"/>
          </p:cNvSpPr>
          <p:nvPr>
            <p:ph type="title"/>
          </p:nvPr>
        </p:nvSpPr>
        <p:spPr>
          <a:xfrm>
            <a:off x="3504946" y="2329433"/>
            <a:ext cx="2079625" cy="4751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000" b="1" spc="-55" dirty="0">
                <a:latin typeface="Arial"/>
                <a:cs typeface="Arial"/>
              </a:rPr>
              <a:t>Thank</a:t>
            </a:r>
            <a:r>
              <a:rPr sz="3000" b="1" spc="200" dirty="0">
                <a:latin typeface="Arial"/>
                <a:cs typeface="Arial"/>
              </a:rPr>
              <a:t> </a:t>
            </a:r>
            <a:r>
              <a:rPr sz="3000" b="1" spc="-50" dirty="0">
                <a:latin typeface="Arial"/>
                <a:cs typeface="Arial"/>
              </a:rPr>
              <a:t>You!</a:t>
            </a:r>
            <a:endParaRPr sz="3000" b="1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object 2"/>
          <p:cNvSpPr txBox="1"/>
          <p:nvPr/>
        </p:nvSpPr>
        <p:spPr>
          <a:xfrm>
            <a:off x="184150" y="164242"/>
            <a:ext cx="3314065" cy="2559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989"/>
              </a:lnSpc>
            </a:pP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Ne</a:t>
            </a:r>
            <a:r>
              <a:rPr sz="1800" spc="-80" dirty="0">
                <a:solidFill>
                  <a:srgbClr val="FFFFFF"/>
                </a:solidFill>
                <a:latin typeface="Arial MT"/>
                <a:cs typeface="Arial MT"/>
              </a:rPr>
              <a:t>x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spc="1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Em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pl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1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Pr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endParaRPr sz="1800">
              <a:latin typeface="Arial MT"/>
              <a:cs typeface="Arial MT"/>
            </a:endParaRPr>
          </a:p>
        </p:txBody>
      </p:sp>
      <p:pic>
        <p:nvPicPr>
          <p:cNvPr id="2097158" name="object 3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  <p:sp>
        <p:nvSpPr>
          <p:cNvPr id="1048606" name="object 4"/>
          <p:cNvSpPr txBox="1">
            <a:spLocks noGrp="1"/>
          </p:cNvSpPr>
          <p:nvPr>
            <p:ph type="title"/>
          </p:nvPr>
        </p:nvSpPr>
        <p:spPr>
          <a:xfrm>
            <a:off x="2412745" y="1073530"/>
            <a:ext cx="4304665" cy="3352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000" b="1" spc="50" dirty="0">
                <a:solidFill>
                  <a:srgbClr val="203063"/>
                </a:solidFill>
                <a:latin typeface="Arial"/>
                <a:cs typeface="Arial"/>
              </a:rPr>
              <a:t>C</a:t>
            </a:r>
            <a:r>
              <a:rPr sz="2000" b="1" spc="-25" dirty="0">
                <a:solidFill>
                  <a:srgbClr val="203063"/>
                </a:solidFill>
                <a:latin typeface="Arial"/>
                <a:cs typeface="Arial"/>
              </a:rPr>
              <a:t>A</a:t>
            </a:r>
            <a:r>
              <a:rPr sz="2000" b="1" spc="20" dirty="0">
                <a:solidFill>
                  <a:srgbClr val="203063"/>
                </a:solidFill>
                <a:latin typeface="Arial"/>
                <a:cs typeface="Arial"/>
              </a:rPr>
              <a:t>P</a:t>
            </a:r>
            <a:r>
              <a:rPr sz="2000" b="1" spc="10" dirty="0">
                <a:solidFill>
                  <a:srgbClr val="203063"/>
                </a:solidFill>
                <a:latin typeface="Arial"/>
                <a:cs typeface="Arial"/>
              </a:rPr>
              <a:t>S</a:t>
            </a:r>
            <a:r>
              <a:rPr sz="2000" b="1" spc="120" dirty="0">
                <a:solidFill>
                  <a:srgbClr val="203063"/>
                </a:solidFill>
                <a:latin typeface="Arial"/>
                <a:cs typeface="Arial"/>
              </a:rPr>
              <a:t>T</a:t>
            </a:r>
            <a:r>
              <a:rPr sz="2000" b="1" spc="20" dirty="0">
                <a:solidFill>
                  <a:srgbClr val="203063"/>
                </a:solidFill>
                <a:latin typeface="Arial"/>
                <a:cs typeface="Arial"/>
              </a:rPr>
              <a:t>O</a:t>
            </a:r>
            <a:r>
              <a:rPr sz="2000" b="1" spc="50" dirty="0">
                <a:solidFill>
                  <a:srgbClr val="203063"/>
                </a:solidFill>
                <a:latin typeface="Arial"/>
                <a:cs typeface="Arial"/>
              </a:rPr>
              <a:t>N</a:t>
            </a:r>
            <a:r>
              <a:rPr sz="2000" b="1" spc="20" dirty="0">
                <a:solidFill>
                  <a:srgbClr val="203063"/>
                </a:solidFill>
                <a:latin typeface="Arial"/>
                <a:cs typeface="Arial"/>
              </a:rPr>
              <a:t>E</a:t>
            </a:r>
            <a:r>
              <a:rPr sz="2000" b="1" spc="-260" dirty="0">
                <a:solidFill>
                  <a:srgbClr val="203063"/>
                </a:solidFill>
                <a:latin typeface="Arial"/>
                <a:cs typeface="Arial"/>
              </a:rPr>
              <a:t> </a:t>
            </a:r>
            <a:r>
              <a:rPr sz="2000" b="1" spc="20" dirty="0">
                <a:solidFill>
                  <a:srgbClr val="203063"/>
                </a:solidFill>
                <a:latin typeface="Arial"/>
                <a:cs typeface="Arial"/>
              </a:rPr>
              <a:t>P</a:t>
            </a:r>
            <a:r>
              <a:rPr sz="2000" b="1" spc="50" dirty="0">
                <a:solidFill>
                  <a:srgbClr val="203063"/>
                </a:solidFill>
                <a:latin typeface="Arial"/>
                <a:cs typeface="Arial"/>
              </a:rPr>
              <a:t>R</a:t>
            </a:r>
            <a:r>
              <a:rPr sz="2000" b="1" spc="20" dirty="0">
                <a:solidFill>
                  <a:srgbClr val="203063"/>
                </a:solidFill>
                <a:latin typeface="Arial"/>
                <a:cs typeface="Arial"/>
              </a:rPr>
              <a:t>OJ</a:t>
            </a:r>
            <a:r>
              <a:rPr sz="2000" b="1" spc="10" dirty="0">
                <a:solidFill>
                  <a:srgbClr val="203063"/>
                </a:solidFill>
                <a:latin typeface="Arial"/>
                <a:cs typeface="Arial"/>
              </a:rPr>
              <a:t>E</a:t>
            </a:r>
            <a:r>
              <a:rPr sz="2000" b="1" spc="50" dirty="0">
                <a:solidFill>
                  <a:srgbClr val="203063"/>
                </a:solidFill>
                <a:latin typeface="Arial"/>
                <a:cs typeface="Arial"/>
              </a:rPr>
              <a:t>C</a:t>
            </a:r>
            <a:r>
              <a:rPr sz="2000" b="1" spc="15" dirty="0">
                <a:solidFill>
                  <a:srgbClr val="203063"/>
                </a:solidFill>
                <a:latin typeface="Arial"/>
                <a:cs typeface="Arial"/>
              </a:rPr>
              <a:t>T</a:t>
            </a:r>
            <a:r>
              <a:rPr sz="2000" b="1" spc="-150" dirty="0">
                <a:solidFill>
                  <a:srgbClr val="203063"/>
                </a:solidFill>
                <a:latin typeface="Arial"/>
                <a:cs typeface="Arial"/>
              </a:rPr>
              <a:t> </a:t>
            </a:r>
            <a:r>
              <a:rPr sz="2000" b="1" spc="20" dirty="0">
                <a:solidFill>
                  <a:srgbClr val="203063"/>
                </a:solidFill>
                <a:latin typeface="Arial"/>
                <a:cs typeface="Arial"/>
              </a:rPr>
              <a:t>S</a:t>
            </a:r>
            <a:r>
              <a:rPr sz="2000" b="1" spc="50" dirty="0">
                <a:solidFill>
                  <a:srgbClr val="203063"/>
                </a:solidFill>
                <a:latin typeface="Arial"/>
                <a:cs typeface="Arial"/>
              </a:rPr>
              <a:t>H</a:t>
            </a:r>
            <a:r>
              <a:rPr sz="2000" b="1" spc="20" dirty="0">
                <a:solidFill>
                  <a:srgbClr val="203063"/>
                </a:solidFill>
                <a:latin typeface="Arial"/>
                <a:cs typeface="Arial"/>
              </a:rPr>
              <a:t>O</a:t>
            </a:r>
            <a:r>
              <a:rPr sz="2000" b="1" spc="-20" dirty="0">
                <a:solidFill>
                  <a:srgbClr val="203063"/>
                </a:solidFill>
                <a:latin typeface="Arial"/>
                <a:cs typeface="Arial"/>
              </a:rPr>
              <a:t>W</a:t>
            </a:r>
            <a:r>
              <a:rPr sz="2000" b="1" spc="50" dirty="0">
                <a:solidFill>
                  <a:srgbClr val="203063"/>
                </a:solidFill>
                <a:latin typeface="Arial"/>
                <a:cs typeface="Arial"/>
              </a:rPr>
              <a:t>C</a:t>
            </a:r>
            <a:r>
              <a:rPr sz="2000" b="1" spc="-25" dirty="0">
                <a:solidFill>
                  <a:srgbClr val="203063"/>
                </a:solidFill>
                <a:latin typeface="Arial"/>
                <a:cs typeface="Arial"/>
              </a:rPr>
              <a:t>A</a:t>
            </a:r>
            <a:r>
              <a:rPr sz="2000" b="1" spc="20" dirty="0">
                <a:solidFill>
                  <a:srgbClr val="203063"/>
                </a:solidFill>
                <a:latin typeface="Arial"/>
                <a:cs typeface="Arial"/>
              </a:rPr>
              <a:t>SE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30" name="object 5"/>
          <p:cNvGrpSpPr/>
          <p:nvPr/>
        </p:nvGrpSpPr>
        <p:grpSpPr>
          <a:xfrm>
            <a:off x="944562" y="3030601"/>
            <a:ext cx="7255509" cy="558800"/>
            <a:chOff x="944562" y="3030601"/>
            <a:chExt cx="7255509" cy="558800"/>
          </a:xfrm>
        </p:grpSpPr>
        <p:sp>
          <p:nvSpPr>
            <p:cNvPr id="1048607" name="object 6"/>
            <p:cNvSpPr/>
            <p:nvPr/>
          </p:nvSpPr>
          <p:spPr>
            <a:xfrm>
              <a:off x="957262" y="3043301"/>
              <a:ext cx="7230109" cy="533400"/>
            </a:xfrm>
            <a:custGeom>
              <a:avLst/>
              <a:gdLst/>
              <a:ahLst/>
              <a:cxnLst/>
              <a:rect l="l" t="t" r="r" b="b"/>
              <a:pathLst>
                <a:path w="7230109" h="533400">
                  <a:moveTo>
                    <a:pt x="7140638" y="0"/>
                  </a:moveTo>
                  <a:lnTo>
                    <a:pt x="88900" y="0"/>
                  </a:lnTo>
                  <a:lnTo>
                    <a:pt x="54296" y="6977"/>
                  </a:lnTo>
                  <a:lnTo>
                    <a:pt x="26038" y="26003"/>
                  </a:lnTo>
                  <a:lnTo>
                    <a:pt x="6986" y="54221"/>
                  </a:lnTo>
                  <a:lnTo>
                    <a:pt x="0" y="88773"/>
                  </a:lnTo>
                  <a:lnTo>
                    <a:pt x="0" y="444500"/>
                  </a:lnTo>
                  <a:lnTo>
                    <a:pt x="6986" y="479071"/>
                  </a:lnTo>
                  <a:lnTo>
                    <a:pt x="26038" y="507333"/>
                  </a:lnTo>
                  <a:lnTo>
                    <a:pt x="54296" y="526403"/>
                  </a:lnTo>
                  <a:lnTo>
                    <a:pt x="88900" y="533400"/>
                  </a:lnTo>
                  <a:lnTo>
                    <a:pt x="7140638" y="533400"/>
                  </a:lnTo>
                  <a:lnTo>
                    <a:pt x="7175210" y="526403"/>
                  </a:lnTo>
                  <a:lnTo>
                    <a:pt x="7203471" y="507333"/>
                  </a:lnTo>
                  <a:lnTo>
                    <a:pt x="7222541" y="479071"/>
                  </a:lnTo>
                  <a:lnTo>
                    <a:pt x="7229538" y="444500"/>
                  </a:lnTo>
                  <a:lnTo>
                    <a:pt x="7229538" y="88773"/>
                  </a:lnTo>
                  <a:lnTo>
                    <a:pt x="7222541" y="54221"/>
                  </a:lnTo>
                  <a:lnTo>
                    <a:pt x="7203471" y="26003"/>
                  </a:lnTo>
                  <a:lnTo>
                    <a:pt x="7175210" y="6977"/>
                  </a:lnTo>
                  <a:lnTo>
                    <a:pt x="7140638" y="0"/>
                  </a:lnTo>
                  <a:close/>
                </a:path>
              </a:pathLst>
            </a:custGeom>
            <a:solidFill>
              <a:srgbClr val="DFDD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48608" name="object 7"/>
            <p:cNvSpPr/>
            <p:nvPr/>
          </p:nvSpPr>
          <p:spPr>
            <a:xfrm>
              <a:off x="957262" y="3043301"/>
              <a:ext cx="7230109" cy="533400"/>
            </a:xfrm>
            <a:custGeom>
              <a:avLst/>
              <a:gdLst/>
              <a:ahLst/>
              <a:cxnLst/>
              <a:rect l="l" t="t" r="r" b="b"/>
              <a:pathLst>
                <a:path w="7230109" h="533400">
                  <a:moveTo>
                    <a:pt x="0" y="88773"/>
                  </a:moveTo>
                  <a:lnTo>
                    <a:pt x="6986" y="54221"/>
                  </a:lnTo>
                  <a:lnTo>
                    <a:pt x="26038" y="26003"/>
                  </a:lnTo>
                  <a:lnTo>
                    <a:pt x="54296" y="6977"/>
                  </a:lnTo>
                  <a:lnTo>
                    <a:pt x="88900" y="0"/>
                  </a:lnTo>
                  <a:lnTo>
                    <a:pt x="7140638" y="0"/>
                  </a:lnTo>
                  <a:lnTo>
                    <a:pt x="7175210" y="6977"/>
                  </a:lnTo>
                  <a:lnTo>
                    <a:pt x="7203471" y="26003"/>
                  </a:lnTo>
                  <a:lnTo>
                    <a:pt x="7222541" y="54221"/>
                  </a:lnTo>
                  <a:lnTo>
                    <a:pt x="7229538" y="88773"/>
                  </a:lnTo>
                  <a:lnTo>
                    <a:pt x="7229538" y="444500"/>
                  </a:lnTo>
                  <a:lnTo>
                    <a:pt x="7222541" y="479071"/>
                  </a:lnTo>
                  <a:lnTo>
                    <a:pt x="7203471" y="507333"/>
                  </a:lnTo>
                  <a:lnTo>
                    <a:pt x="7175210" y="526403"/>
                  </a:lnTo>
                  <a:lnTo>
                    <a:pt x="7140638" y="533400"/>
                  </a:lnTo>
                  <a:lnTo>
                    <a:pt x="88900" y="533400"/>
                  </a:lnTo>
                  <a:lnTo>
                    <a:pt x="54296" y="526403"/>
                  </a:lnTo>
                  <a:lnTo>
                    <a:pt x="26038" y="507333"/>
                  </a:lnTo>
                  <a:lnTo>
                    <a:pt x="6986" y="479071"/>
                  </a:lnTo>
                  <a:lnTo>
                    <a:pt x="0" y="444500"/>
                  </a:lnTo>
                  <a:lnTo>
                    <a:pt x="0" y="88773"/>
                  </a:lnTo>
                  <a:close/>
                </a:path>
              </a:pathLst>
            </a:custGeom>
            <a:ln w="25400">
              <a:solidFill>
                <a:srgbClr val="DFDDF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48609" name="object 8"/>
          <p:cNvSpPr txBox="1"/>
          <p:nvPr/>
        </p:nvSpPr>
        <p:spPr>
          <a:xfrm>
            <a:off x="1712341" y="2687256"/>
            <a:ext cx="5657850" cy="75247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59055" algn="ctr">
              <a:lnSpc>
                <a:spcPct val="100000"/>
              </a:lnSpc>
              <a:spcBef>
                <a:spcPts val="125"/>
              </a:spcBef>
            </a:pPr>
            <a:r>
              <a:rPr sz="1550" b="1" spc="5" dirty="0">
                <a:solidFill>
                  <a:srgbClr val="FFFFFF"/>
                </a:solidFill>
                <a:latin typeface="Arial"/>
                <a:cs typeface="Arial"/>
              </a:rPr>
              <a:t>Project</a:t>
            </a:r>
            <a:r>
              <a:rPr sz="1550" b="1" spc="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50" b="1" spc="-15" dirty="0">
                <a:solidFill>
                  <a:srgbClr val="FFFFFF"/>
                </a:solidFill>
                <a:latin typeface="Arial"/>
                <a:cs typeface="Arial"/>
              </a:rPr>
              <a:t>Title</a:t>
            </a:r>
            <a:endParaRPr sz="1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7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1550" b="1" spc="-25" dirty="0">
                <a:latin typeface="Arial"/>
                <a:cs typeface="Arial"/>
              </a:rPr>
              <a:t>MUSIC</a:t>
            </a:r>
            <a:r>
              <a:rPr sz="1550" b="1" spc="305" dirty="0">
                <a:latin typeface="Arial"/>
                <a:cs typeface="Arial"/>
              </a:rPr>
              <a:t> </a:t>
            </a:r>
            <a:r>
              <a:rPr sz="1550" b="1" spc="45" dirty="0">
                <a:latin typeface="Arial"/>
                <a:cs typeface="Arial"/>
              </a:rPr>
              <a:t>WEB</a:t>
            </a:r>
            <a:r>
              <a:rPr sz="1550" b="1" spc="-70" dirty="0">
                <a:latin typeface="Arial"/>
                <a:cs typeface="Arial"/>
              </a:rPr>
              <a:t> </a:t>
            </a:r>
            <a:r>
              <a:rPr sz="1550" b="1" spc="-15" dirty="0">
                <a:latin typeface="Arial"/>
                <a:cs typeface="Arial"/>
              </a:rPr>
              <a:t>APPLICATION</a:t>
            </a:r>
            <a:r>
              <a:rPr sz="1550" b="1" spc="310" dirty="0">
                <a:latin typeface="Arial"/>
                <a:cs typeface="Arial"/>
              </a:rPr>
              <a:t> </a:t>
            </a:r>
            <a:r>
              <a:rPr sz="1550" b="1" spc="-35" dirty="0">
                <a:latin typeface="Arial"/>
                <a:cs typeface="Arial"/>
              </a:rPr>
              <a:t>USING</a:t>
            </a:r>
            <a:r>
              <a:rPr sz="1550" b="1" spc="375" dirty="0">
                <a:latin typeface="Arial"/>
                <a:cs typeface="Arial"/>
              </a:rPr>
              <a:t> </a:t>
            </a:r>
            <a:r>
              <a:rPr sz="1550" b="1" spc="-5" dirty="0">
                <a:latin typeface="Arial"/>
                <a:cs typeface="Arial"/>
              </a:rPr>
              <a:t>DJANGO</a:t>
            </a:r>
            <a:r>
              <a:rPr sz="1550" b="1" spc="215" dirty="0">
                <a:latin typeface="Arial"/>
                <a:cs typeface="Arial"/>
              </a:rPr>
              <a:t> </a:t>
            </a:r>
            <a:r>
              <a:rPr sz="1550" b="1" spc="15" dirty="0">
                <a:latin typeface="Arial"/>
                <a:cs typeface="Arial"/>
              </a:rPr>
              <a:t>FRAMEWORK</a:t>
            </a:r>
            <a:endParaRPr sz="1550">
              <a:latin typeface="Arial"/>
              <a:cs typeface="Arial"/>
            </a:endParaRPr>
          </a:p>
        </p:txBody>
      </p:sp>
      <p:sp>
        <p:nvSpPr>
          <p:cNvPr id="1048610" name="object 9"/>
          <p:cNvSpPr txBox="1"/>
          <p:nvPr/>
        </p:nvSpPr>
        <p:spPr>
          <a:xfrm>
            <a:off x="1408811" y="3998340"/>
            <a:ext cx="6322695" cy="51041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22960" marR="5080" indent="-810895">
              <a:lnSpc>
                <a:spcPct val="109000"/>
              </a:lnSpc>
              <a:spcBef>
                <a:spcPts val="95"/>
              </a:spcBef>
            </a:pPr>
            <a:r>
              <a:rPr sz="1550" spc="5" dirty="0">
                <a:solidFill>
                  <a:srgbClr val="FFFFFF"/>
                </a:solidFill>
                <a:latin typeface="Arial MT"/>
                <a:cs typeface="Arial MT"/>
              </a:rPr>
              <a:t>Abstract | </a:t>
            </a:r>
            <a:r>
              <a:rPr sz="1550" dirty="0">
                <a:solidFill>
                  <a:srgbClr val="FFFFFF"/>
                </a:solidFill>
                <a:latin typeface="Arial MT"/>
                <a:cs typeface="Arial MT"/>
              </a:rPr>
              <a:t>Problem</a:t>
            </a:r>
            <a:r>
              <a:rPr sz="1550" spc="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FFFFFF"/>
                </a:solidFill>
                <a:latin typeface="Arial MT"/>
                <a:cs typeface="Arial MT"/>
              </a:rPr>
              <a:t>Statement</a:t>
            </a:r>
            <a:r>
              <a:rPr sz="1550" spc="5" dirty="0">
                <a:solidFill>
                  <a:srgbClr val="FFFFFF"/>
                </a:solidFill>
                <a:latin typeface="Arial MT"/>
                <a:cs typeface="Arial MT"/>
              </a:rPr>
              <a:t> | </a:t>
            </a:r>
            <a:r>
              <a:rPr sz="1550" spc="10" dirty="0">
                <a:solidFill>
                  <a:srgbClr val="FFFFFF"/>
                </a:solidFill>
                <a:latin typeface="Arial MT"/>
                <a:cs typeface="Arial MT"/>
              </a:rPr>
              <a:t>Project </a:t>
            </a:r>
            <a:r>
              <a:rPr sz="1550" spc="25" dirty="0">
                <a:solidFill>
                  <a:srgbClr val="FFFFFF"/>
                </a:solidFill>
                <a:latin typeface="Arial MT"/>
                <a:cs typeface="Arial MT"/>
              </a:rPr>
              <a:t>Overview </a:t>
            </a:r>
            <a:r>
              <a:rPr sz="1550" spc="5" dirty="0">
                <a:solidFill>
                  <a:srgbClr val="FFFFFF"/>
                </a:solidFill>
                <a:latin typeface="Arial MT"/>
                <a:cs typeface="Arial MT"/>
              </a:rPr>
              <a:t>| </a:t>
            </a:r>
            <a:r>
              <a:rPr sz="1550" spc="15" dirty="0">
                <a:solidFill>
                  <a:srgbClr val="FFFFFF"/>
                </a:solidFill>
                <a:latin typeface="Arial MT"/>
                <a:cs typeface="Arial MT"/>
              </a:rPr>
              <a:t>Proposed </a:t>
            </a:r>
            <a:r>
              <a:rPr sz="1550" spc="5" dirty="0">
                <a:solidFill>
                  <a:srgbClr val="FFFFFF"/>
                </a:solidFill>
                <a:latin typeface="Arial MT"/>
                <a:cs typeface="Arial MT"/>
              </a:rPr>
              <a:t>Solution | </a:t>
            </a:r>
            <a:r>
              <a:rPr sz="1550" spc="-4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FFFFFF"/>
                </a:solidFill>
                <a:latin typeface="Arial MT"/>
                <a:cs typeface="Arial MT"/>
              </a:rPr>
              <a:t>Technology</a:t>
            </a:r>
            <a:r>
              <a:rPr sz="1550" spc="2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50" spc="5" dirty="0">
                <a:solidFill>
                  <a:srgbClr val="FFFFFF"/>
                </a:solidFill>
                <a:latin typeface="Arial MT"/>
                <a:cs typeface="Arial MT"/>
              </a:rPr>
              <a:t>Used</a:t>
            </a:r>
            <a:r>
              <a:rPr sz="1550" spc="1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50" spc="5" dirty="0">
                <a:solidFill>
                  <a:srgbClr val="FFFFFF"/>
                </a:solidFill>
                <a:latin typeface="Arial MT"/>
                <a:cs typeface="Arial MT"/>
              </a:rPr>
              <a:t>|</a:t>
            </a:r>
            <a:r>
              <a:rPr sz="1550" spc="-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50" spc="-10" dirty="0">
                <a:solidFill>
                  <a:srgbClr val="FFFFFF"/>
                </a:solidFill>
                <a:latin typeface="Arial MT"/>
                <a:cs typeface="Arial MT"/>
              </a:rPr>
              <a:t>Modelling</a:t>
            </a:r>
            <a:r>
              <a:rPr sz="1550" spc="26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50" spc="15" dirty="0">
                <a:solidFill>
                  <a:srgbClr val="FFFFFF"/>
                </a:solidFill>
                <a:latin typeface="Arial MT"/>
                <a:cs typeface="Arial MT"/>
              </a:rPr>
              <a:t>&amp;</a:t>
            </a:r>
            <a:r>
              <a:rPr sz="1550" spc="1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50" dirty="0">
                <a:solidFill>
                  <a:srgbClr val="FFFFFF"/>
                </a:solidFill>
                <a:latin typeface="Arial MT"/>
                <a:cs typeface="Arial MT"/>
              </a:rPr>
              <a:t>Results</a:t>
            </a:r>
            <a:r>
              <a:rPr sz="1550" spc="1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50" spc="5" dirty="0">
                <a:solidFill>
                  <a:srgbClr val="FFFFFF"/>
                </a:solidFill>
                <a:latin typeface="Arial MT"/>
                <a:cs typeface="Arial MT"/>
              </a:rPr>
              <a:t>|</a:t>
            </a:r>
            <a:r>
              <a:rPr sz="1550" spc="6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550" spc="10" dirty="0">
                <a:solidFill>
                  <a:srgbClr val="FFFFFF"/>
                </a:solidFill>
                <a:latin typeface="Arial MT"/>
                <a:cs typeface="Arial MT"/>
              </a:rPr>
              <a:t>Conclusion</a:t>
            </a:r>
            <a:endParaRPr sz="15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object 2"/>
          <p:cNvSpPr txBox="1">
            <a:spLocks noGrp="1"/>
          </p:cNvSpPr>
          <p:nvPr>
            <p:ph type="title"/>
          </p:nvPr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</a:rPr>
              <a:t>Ne</a:t>
            </a:r>
            <a:r>
              <a:rPr sz="1800" spc="-80" dirty="0">
                <a:solidFill>
                  <a:srgbClr val="FFFFFF"/>
                </a:solidFill>
              </a:rPr>
              <a:t>x</a:t>
            </a:r>
            <a:r>
              <a:rPr sz="1800" dirty="0">
                <a:solidFill>
                  <a:srgbClr val="FFFFFF"/>
                </a:solidFill>
              </a:rPr>
              <a:t>t</a:t>
            </a:r>
            <a:r>
              <a:rPr sz="1800" spc="120" dirty="0">
                <a:solidFill>
                  <a:srgbClr val="FFFFFF"/>
                </a:solidFill>
              </a:rPr>
              <a:t> </a:t>
            </a:r>
            <a:r>
              <a:rPr sz="1800" spc="20" dirty="0">
                <a:solidFill>
                  <a:srgbClr val="FFFFFF"/>
                </a:solidFill>
              </a:rPr>
              <a:t>G</a:t>
            </a:r>
            <a:r>
              <a:rPr sz="1800" spc="-30" dirty="0">
                <a:solidFill>
                  <a:srgbClr val="FFFFFF"/>
                </a:solidFill>
              </a:rPr>
              <a:t>e</a:t>
            </a:r>
            <a:r>
              <a:rPr sz="1800" dirty="0">
                <a:solidFill>
                  <a:srgbClr val="FFFFFF"/>
                </a:solidFill>
              </a:rPr>
              <a:t>n</a:t>
            </a:r>
            <a:r>
              <a:rPr sz="1800" spc="-5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Em</a:t>
            </a:r>
            <a:r>
              <a:rPr sz="1800" spc="45" dirty="0">
                <a:solidFill>
                  <a:srgbClr val="FFFFFF"/>
                </a:solidFill>
              </a:rPr>
              <a:t>pl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spc="45" dirty="0">
                <a:solidFill>
                  <a:srgbClr val="FFFFFF"/>
                </a:solidFill>
              </a:rPr>
              <a:t>b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45" dirty="0">
                <a:solidFill>
                  <a:srgbClr val="FFFFFF"/>
                </a:solidFill>
              </a:rPr>
              <a:t>l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20" dirty="0">
                <a:solidFill>
                  <a:srgbClr val="FFFFFF"/>
                </a:solidFill>
              </a:rPr>
              <a:t>t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130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Pr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spc="45" dirty="0">
                <a:solidFill>
                  <a:srgbClr val="FFFFFF"/>
                </a:solidFill>
              </a:rPr>
              <a:t>g</a:t>
            </a:r>
            <a:r>
              <a:rPr sz="1800" dirty="0">
                <a:solidFill>
                  <a:srgbClr val="FFFFFF"/>
                </a:solidFill>
              </a:rPr>
              <a:t>r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dirty="0">
                <a:solidFill>
                  <a:srgbClr val="FFFFFF"/>
                </a:solidFill>
              </a:rPr>
              <a:t>m</a:t>
            </a:r>
            <a:endParaRPr sz="1800"/>
          </a:p>
        </p:txBody>
      </p:sp>
      <p:sp>
        <p:nvSpPr>
          <p:cNvPr id="1048612" name="object 3"/>
          <p:cNvSpPr/>
          <p:nvPr/>
        </p:nvSpPr>
        <p:spPr>
          <a:xfrm>
            <a:off x="4763" y="4676775"/>
            <a:ext cx="9139555" cy="9525"/>
          </a:xfrm>
          <a:custGeom>
            <a:avLst/>
            <a:gdLst/>
            <a:ahLst/>
            <a:cxnLst/>
            <a:rect l="l" t="t" r="r" b="b"/>
            <a:pathLst>
              <a:path w="9139555" h="9525">
                <a:moveTo>
                  <a:pt x="0" y="9525"/>
                </a:moveTo>
                <a:lnTo>
                  <a:pt x="9139236" y="9525"/>
                </a:lnTo>
                <a:lnTo>
                  <a:pt x="9139236" y="0"/>
                </a:lnTo>
                <a:lnTo>
                  <a:pt x="0" y="0"/>
                </a:lnTo>
                <a:lnTo>
                  <a:pt x="0" y="9525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613" name="object 4"/>
          <p:cNvSpPr txBox="1"/>
          <p:nvPr/>
        </p:nvSpPr>
        <p:spPr>
          <a:xfrm>
            <a:off x="217170" y="620712"/>
            <a:ext cx="8375650" cy="355579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15" dirty="0">
                <a:solidFill>
                  <a:srgbClr val="203062"/>
                </a:solidFill>
                <a:latin typeface="Arial"/>
                <a:cs typeface="Arial"/>
              </a:rPr>
              <a:t>Abstract</a:t>
            </a:r>
            <a:endParaRPr sz="15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550" spc="5" dirty="0">
                <a:latin typeface="Arial MT"/>
                <a:cs typeface="Arial MT"/>
              </a:rPr>
              <a:t>Music</a:t>
            </a:r>
            <a:r>
              <a:rPr sz="1550" spc="135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Streaming</a:t>
            </a:r>
            <a:r>
              <a:rPr sz="1550" spc="204" dirty="0">
                <a:latin typeface="Arial MT"/>
                <a:cs typeface="Arial MT"/>
              </a:rPr>
              <a:t> </a:t>
            </a:r>
            <a:r>
              <a:rPr sz="1550" spc="-30" dirty="0">
                <a:latin typeface="Arial MT"/>
                <a:cs typeface="Arial MT"/>
              </a:rPr>
              <a:t>App</a:t>
            </a:r>
            <a:r>
              <a:rPr sz="1550" spc="204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is</a:t>
            </a:r>
            <a:r>
              <a:rPr sz="1550" spc="-1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a</a:t>
            </a:r>
            <a:r>
              <a:rPr sz="1550" spc="45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powerful</a:t>
            </a:r>
            <a:r>
              <a:rPr sz="1550" spc="130" dirty="0">
                <a:latin typeface="Arial MT"/>
                <a:cs typeface="Arial MT"/>
              </a:rPr>
              <a:t> </a:t>
            </a:r>
            <a:r>
              <a:rPr sz="1550" spc="-10" dirty="0">
                <a:latin typeface="Arial MT"/>
                <a:cs typeface="Arial MT"/>
              </a:rPr>
              <a:t>music</a:t>
            </a:r>
            <a:r>
              <a:rPr sz="1550" spc="215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streaming</a:t>
            </a:r>
            <a:r>
              <a:rPr sz="1550" spc="204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software</a:t>
            </a:r>
            <a:r>
              <a:rPr sz="1550" spc="-20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that</a:t>
            </a:r>
            <a:r>
              <a:rPr sz="1550" spc="110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allows</a:t>
            </a:r>
            <a:r>
              <a:rPr sz="1550" spc="140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users</a:t>
            </a:r>
            <a:r>
              <a:rPr sz="1550" spc="7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to</a:t>
            </a:r>
            <a:r>
              <a:rPr sz="1550" spc="45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log</a:t>
            </a:r>
            <a:r>
              <a:rPr sz="1550" spc="55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into</a:t>
            </a:r>
            <a:r>
              <a:rPr sz="1550" spc="125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endParaRPr sz="1550">
              <a:latin typeface="Arial MT"/>
              <a:cs typeface="Arial MT"/>
            </a:endParaRPr>
          </a:p>
          <a:p>
            <a:pPr marL="12700" marR="577850">
              <a:lnSpc>
                <a:spcPct val="104900"/>
              </a:lnSpc>
              <a:spcBef>
                <a:spcPts val="5"/>
              </a:spcBef>
            </a:pPr>
            <a:r>
              <a:rPr sz="1550" spc="15" dirty="0">
                <a:latin typeface="Arial MT"/>
                <a:cs typeface="Arial MT"/>
              </a:rPr>
              <a:t>system,</a:t>
            </a:r>
            <a:r>
              <a:rPr sz="1550" spc="105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add</a:t>
            </a:r>
            <a:r>
              <a:rPr sz="1550" spc="50" dirty="0">
                <a:latin typeface="Arial MT"/>
                <a:cs typeface="Arial MT"/>
              </a:rPr>
              <a:t> </a:t>
            </a:r>
            <a:r>
              <a:rPr sz="1550" spc="-20" dirty="0">
                <a:latin typeface="Arial MT"/>
                <a:cs typeface="Arial MT"/>
              </a:rPr>
              <a:t>albums,</a:t>
            </a:r>
            <a:r>
              <a:rPr sz="1550" spc="335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and</a:t>
            </a:r>
            <a:r>
              <a:rPr sz="1550" spc="50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add</a:t>
            </a:r>
            <a:r>
              <a:rPr sz="1550" spc="125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songs</a:t>
            </a:r>
            <a:r>
              <a:rPr sz="1550" spc="13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to</a:t>
            </a:r>
            <a:r>
              <a:rPr sz="1550" spc="-25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120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playlist.</a:t>
            </a:r>
            <a:r>
              <a:rPr sz="1550" spc="105" dirty="0">
                <a:latin typeface="Arial MT"/>
                <a:cs typeface="Arial MT"/>
              </a:rPr>
              <a:t> </a:t>
            </a:r>
            <a:r>
              <a:rPr sz="1550" spc="-35" dirty="0">
                <a:latin typeface="Arial MT"/>
                <a:cs typeface="Arial MT"/>
              </a:rPr>
              <a:t>All</a:t>
            </a:r>
            <a:r>
              <a:rPr sz="1550" spc="200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songs</a:t>
            </a:r>
            <a:r>
              <a:rPr sz="1550" spc="60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listened</a:t>
            </a:r>
            <a:r>
              <a:rPr sz="1550" spc="125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to</a:t>
            </a:r>
            <a:r>
              <a:rPr sz="1550" spc="40" dirty="0">
                <a:latin typeface="Arial MT"/>
                <a:cs typeface="Arial MT"/>
              </a:rPr>
              <a:t> </a:t>
            </a:r>
            <a:r>
              <a:rPr sz="1550" spc="-15" dirty="0">
                <a:latin typeface="Arial MT"/>
                <a:cs typeface="Arial MT"/>
              </a:rPr>
              <a:t>by</a:t>
            </a:r>
            <a:r>
              <a:rPr sz="1550" spc="60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other</a:t>
            </a:r>
            <a:r>
              <a:rPr sz="1550" spc="100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users </a:t>
            </a:r>
            <a:r>
              <a:rPr sz="1550" spc="-415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registered</a:t>
            </a:r>
            <a:r>
              <a:rPr sz="1550" spc="45" dirty="0">
                <a:latin typeface="Arial MT"/>
                <a:cs typeface="Arial MT"/>
              </a:rPr>
              <a:t> </a:t>
            </a:r>
            <a:r>
              <a:rPr sz="1550" spc="25" dirty="0">
                <a:latin typeface="Arial MT"/>
                <a:cs typeface="Arial MT"/>
              </a:rPr>
              <a:t>on</a:t>
            </a:r>
            <a:r>
              <a:rPr sz="1550" spc="-30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114" dirty="0">
                <a:latin typeface="Arial MT"/>
                <a:cs typeface="Arial MT"/>
              </a:rPr>
              <a:t> </a:t>
            </a:r>
            <a:r>
              <a:rPr sz="1550" spc="35" dirty="0">
                <a:latin typeface="Arial MT"/>
                <a:cs typeface="Arial MT"/>
              </a:rPr>
              <a:t>system</a:t>
            </a:r>
            <a:r>
              <a:rPr sz="1550" spc="-20" dirty="0">
                <a:latin typeface="Arial MT"/>
                <a:cs typeface="Arial MT"/>
              </a:rPr>
              <a:t> </a:t>
            </a:r>
            <a:r>
              <a:rPr sz="1550" spc="30" dirty="0">
                <a:latin typeface="Arial MT"/>
                <a:cs typeface="Arial MT"/>
              </a:rPr>
              <a:t>can</a:t>
            </a:r>
            <a:r>
              <a:rPr sz="1550" spc="-30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also</a:t>
            </a:r>
            <a:r>
              <a:rPr sz="1550" spc="40" dirty="0">
                <a:latin typeface="Arial MT"/>
                <a:cs typeface="Arial MT"/>
              </a:rPr>
              <a:t> </a:t>
            </a:r>
            <a:r>
              <a:rPr sz="1550" spc="-10" dirty="0">
                <a:latin typeface="Arial MT"/>
                <a:cs typeface="Arial MT"/>
              </a:rPr>
              <a:t>be</a:t>
            </a:r>
            <a:r>
              <a:rPr sz="1550" spc="114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found</a:t>
            </a:r>
            <a:r>
              <a:rPr sz="1550" spc="120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in</a:t>
            </a:r>
            <a:r>
              <a:rPr sz="1550" spc="45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40" dirty="0">
                <a:latin typeface="Arial MT"/>
                <a:cs typeface="Arial MT"/>
              </a:rPr>
              <a:t> </a:t>
            </a:r>
            <a:r>
              <a:rPr sz="1550" spc="-30" dirty="0">
                <a:latin typeface="Arial MT"/>
                <a:cs typeface="Arial MT"/>
              </a:rPr>
              <a:t>album.</a:t>
            </a:r>
            <a:endParaRPr sz="15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15"/>
              </a:spcBef>
            </a:pPr>
            <a:r>
              <a:rPr sz="1550" spc="-10" dirty="0">
                <a:latin typeface="Arial MT"/>
                <a:cs typeface="Arial MT"/>
              </a:rPr>
              <a:t>This</a:t>
            </a:r>
            <a:r>
              <a:rPr sz="1550" spc="135" dirty="0">
                <a:latin typeface="Arial MT"/>
                <a:cs typeface="Arial MT"/>
              </a:rPr>
              <a:t> </a:t>
            </a:r>
            <a:r>
              <a:rPr sz="1550" spc="-10" dirty="0">
                <a:latin typeface="Arial MT"/>
                <a:cs typeface="Arial MT"/>
              </a:rPr>
              <a:t>music</a:t>
            </a:r>
            <a:r>
              <a:rPr sz="1550" spc="215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software</a:t>
            </a:r>
            <a:r>
              <a:rPr sz="1550" spc="-25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also</a:t>
            </a:r>
            <a:r>
              <a:rPr sz="1550" spc="45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has</a:t>
            </a:r>
            <a:r>
              <a:rPr sz="1550" spc="140" dirty="0">
                <a:latin typeface="Arial MT"/>
                <a:cs typeface="Arial MT"/>
              </a:rPr>
              <a:t> </a:t>
            </a:r>
            <a:r>
              <a:rPr sz="1550" spc="-10" dirty="0">
                <a:latin typeface="Arial MT"/>
                <a:cs typeface="Arial MT"/>
              </a:rPr>
              <a:t>music</a:t>
            </a:r>
            <a:r>
              <a:rPr sz="1550" spc="135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download</a:t>
            </a:r>
            <a:r>
              <a:rPr sz="1550" spc="204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capabilities,</a:t>
            </a:r>
            <a:r>
              <a:rPr sz="1550" spc="110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allowing</a:t>
            </a:r>
            <a:r>
              <a:rPr sz="1550" spc="125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users</a:t>
            </a:r>
            <a:r>
              <a:rPr sz="1550" spc="6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to</a:t>
            </a:r>
            <a:r>
              <a:rPr sz="1550" spc="5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listen</a:t>
            </a:r>
            <a:r>
              <a:rPr sz="1550" spc="45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to</a:t>
            </a:r>
            <a:r>
              <a:rPr sz="1550" spc="45" dirty="0">
                <a:latin typeface="Arial MT"/>
                <a:cs typeface="Arial MT"/>
              </a:rPr>
              <a:t> </a:t>
            </a:r>
            <a:r>
              <a:rPr sz="1550" spc="-10" dirty="0">
                <a:latin typeface="Arial MT"/>
                <a:cs typeface="Arial MT"/>
              </a:rPr>
              <a:t>music</a:t>
            </a:r>
            <a:endParaRPr sz="15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50" spc="30" dirty="0">
                <a:latin typeface="Arial MT"/>
                <a:cs typeface="Arial MT"/>
              </a:rPr>
              <a:t>even</a:t>
            </a:r>
            <a:r>
              <a:rPr sz="1550" spc="-30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when</a:t>
            </a:r>
            <a:r>
              <a:rPr sz="1550" spc="125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they</a:t>
            </a:r>
            <a:r>
              <a:rPr sz="1550" spc="6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are</a:t>
            </a:r>
            <a:r>
              <a:rPr sz="1550" spc="50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not</a:t>
            </a:r>
            <a:r>
              <a:rPr sz="1550" spc="11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connected</a:t>
            </a:r>
            <a:r>
              <a:rPr sz="1550" spc="5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to</a:t>
            </a:r>
            <a:r>
              <a:rPr sz="1550" spc="40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120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internet.</a:t>
            </a:r>
            <a:endParaRPr sz="15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550" spc="-10" dirty="0">
                <a:latin typeface="Arial MT"/>
                <a:cs typeface="Arial MT"/>
              </a:rPr>
              <a:t>This</a:t>
            </a:r>
            <a:r>
              <a:rPr sz="1550" spc="130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project</a:t>
            </a:r>
            <a:r>
              <a:rPr sz="1550" spc="110" dirty="0">
                <a:latin typeface="Arial MT"/>
                <a:cs typeface="Arial MT"/>
              </a:rPr>
              <a:t> </a:t>
            </a:r>
            <a:r>
              <a:rPr sz="1550" spc="30" dirty="0">
                <a:latin typeface="Arial MT"/>
                <a:cs typeface="Arial MT"/>
              </a:rPr>
              <a:t>covers</a:t>
            </a:r>
            <a:r>
              <a:rPr sz="1550" spc="-20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120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following</a:t>
            </a:r>
            <a:r>
              <a:rPr sz="1550" spc="120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implementations:</a:t>
            </a:r>
            <a:endParaRPr sz="1550">
              <a:latin typeface="Arial MT"/>
              <a:cs typeface="Arial MT"/>
            </a:endParaRPr>
          </a:p>
          <a:p>
            <a:pPr marL="12700" marR="133350">
              <a:lnSpc>
                <a:spcPct val="103000"/>
              </a:lnSpc>
              <a:spcBef>
                <a:spcPts val="35"/>
              </a:spcBef>
              <a:buAutoNum type="arabicParenR"/>
              <a:tabLst>
                <a:tab pos="251460" algn="l"/>
              </a:tabLst>
            </a:pPr>
            <a:r>
              <a:rPr sz="1550" spc="-25" dirty="0">
                <a:latin typeface="Arial MT"/>
                <a:cs typeface="Arial MT"/>
              </a:rPr>
              <a:t>An </a:t>
            </a:r>
            <a:r>
              <a:rPr sz="1550" spc="-10" dirty="0">
                <a:latin typeface="Arial MT"/>
                <a:cs typeface="Arial MT"/>
              </a:rPr>
              <a:t>online</a:t>
            </a:r>
            <a:r>
              <a:rPr sz="1550" spc="-5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product </a:t>
            </a:r>
            <a:r>
              <a:rPr sz="1550" spc="5" dirty="0">
                <a:latin typeface="Arial MT"/>
                <a:cs typeface="Arial MT"/>
              </a:rPr>
              <a:t>catalogue that </a:t>
            </a:r>
            <a:r>
              <a:rPr sz="1550" spc="30" dirty="0">
                <a:latin typeface="Arial MT"/>
                <a:cs typeface="Arial MT"/>
              </a:rPr>
              <a:t>can </a:t>
            </a:r>
            <a:r>
              <a:rPr sz="1550" spc="-10" dirty="0">
                <a:latin typeface="Arial MT"/>
                <a:cs typeface="Arial MT"/>
              </a:rPr>
              <a:t>be </a:t>
            </a:r>
            <a:r>
              <a:rPr sz="1550" spc="5" dirty="0">
                <a:latin typeface="Arial MT"/>
                <a:cs typeface="Arial MT"/>
              </a:rPr>
              <a:t>browsed: </a:t>
            </a:r>
            <a:r>
              <a:rPr sz="1550" spc="-25" dirty="0">
                <a:latin typeface="Arial MT"/>
                <a:cs typeface="Arial MT"/>
              </a:rPr>
              <a:t>The</a:t>
            </a:r>
            <a:r>
              <a:rPr sz="1550" spc="-2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work </a:t>
            </a:r>
            <a:r>
              <a:rPr sz="1550" spc="20" dirty="0">
                <a:latin typeface="Arial MT"/>
                <a:cs typeface="Arial MT"/>
              </a:rPr>
              <a:t>starts </a:t>
            </a:r>
            <a:r>
              <a:rPr sz="1550" spc="15" dirty="0">
                <a:latin typeface="Arial MT"/>
                <a:cs typeface="Arial MT"/>
              </a:rPr>
              <a:t>with </a:t>
            </a:r>
            <a:r>
              <a:rPr sz="1550" spc="-5" dirty="0">
                <a:latin typeface="Arial MT"/>
                <a:cs typeface="Arial MT"/>
              </a:rPr>
              <a:t>adding</a:t>
            </a:r>
            <a:r>
              <a:rPr sz="1550" dirty="0">
                <a:latin typeface="Arial MT"/>
                <a:cs typeface="Arial MT"/>
              </a:rPr>
              <a:t> </a:t>
            </a:r>
            <a:r>
              <a:rPr sz="1550" spc="-20" dirty="0">
                <a:latin typeface="Arial MT"/>
                <a:cs typeface="Arial MT"/>
              </a:rPr>
              <a:t>many</a:t>
            </a:r>
            <a:r>
              <a:rPr sz="1550" spc="-15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new </a:t>
            </a:r>
            <a:r>
              <a:rPr sz="1550" spc="-420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product</a:t>
            </a:r>
            <a:r>
              <a:rPr sz="1550" spc="5" dirty="0">
                <a:latin typeface="Arial MT"/>
                <a:cs typeface="Arial MT"/>
              </a:rPr>
              <a:t> catalogue </a:t>
            </a:r>
            <a:r>
              <a:rPr sz="1550" spc="15" dirty="0">
                <a:latin typeface="Arial MT"/>
                <a:cs typeface="Arial MT"/>
              </a:rPr>
              <a:t>features </a:t>
            </a:r>
            <a:r>
              <a:rPr sz="1550" spc="10" dirty="0">
                <a:latin typeface="Arial MT"/>
                <a:cs typeface="Arial MT"/>
              </a:rPr>
              <a:t>which </a:t>
            </a:r>
            <a:r>
              <a:rPr sz="1550" spc="-5" dirty="0">
                <a:latin typeface="Arial MT"/>
                <a:cs typeface="Arial MT"/>
              </a:rPr>
              <a:t>includes</a:t>
            </a:r>
            <a:r>
              <a:rPr sz="1550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displaying </a:t>
            </a:r>
            <a:r>
              <a:rPr sz="1550" spc="20" dirty="0">
                <a:latin typeface="Arial MT"/>
                <a:cs typeface="Arial MT"/>
              </a:rPr>
              <a:t>categories, </a:t>
            </a:r>
            <a:r>
              <a:rPr sz="1550" spc="5" dirty="0">
                <a:latin typeface="Arial MT"/>
                <a:cs typeface="Arial MT"/>
              </a:rPr>
              <a:t>products,</a:t>
            </a:r>
            <a:r>
              <a:rPr sz="1550" spc="10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and </a:t>
            </a:r>
            <a:r>
              <a:rPr sz="1550" dirty="0">
                <a:latin typeface="Arial MT"/>
                <a:cs typeface="Arial MT"/>
              </a:rPr>
              <a:t>product </a:t>
            </a:r>
            <a:r>
              <a:rPr sz="1550" spc="5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details.</a:t>
            </a:r>
            <a:endParaRPr sz="1550">
              <a:latin typeface="Arial MT"/>
              <a:cs typeface="Arial MT"/>
            </a:endParaRPr>
          </a:p>
          <a:p>
            <a:pPr marL="12700" marR="100330">
              <a:lnSpc>
                <a:spcPct val="103000"/>
              </a:lnSpc>
              <a:spcBef>
                <a:spcPts val="40"/>
              </a:spcBef>
              <a:buAutoNum type="arabicParenR"/>
              <a:tabLst>
                <a:tab pos="251460" algn="l"/>
              </a:tabLst>
            </a:pPr>
            <a:r>
              <a:rPr sz="1550" spc="10" dirty="0">
                <a:latin typeface="Arial MT"/>
                <a:cs typeface="Arial MT"/>
              </a:rPr>
              <a:t>Searching</a:t>
            </a:r>
            <a:r>
              <a:rPr sz="1550" spc="125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40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Catalogue:</a:t>
            </a:r>
            <a:r>
              <a:rPr sz="1550" spc="190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For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120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visual</a:t>
            </a:r>
            <a:r>
              <a:rPr sz="1550" spc="-25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part,</a:t>
            </a:r>
            <a:r>
              <a:rPr sz="1550" spc="11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a</a:t>
            </a:r>
            <a:r>
              <a:rPr sz="1550" spc="45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text</a:t>
            </a:r>
            <a:r>
              <a:rPr sz="1550" spc="110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box</a:t>
            </a:r>
            <a:r>
              <a:rPr sz="1550" spc="60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is</a:t>
            </a:r>
            <a:r>
              <a:rPr sz="1550" spc="-15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used</a:t>
            </a:r>
            <a:r>
              <a:rPr sz="1550" spc="50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in</a:t>
            </a:r>
            <a:r>
              <a:rPr sz="1550" spc="50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which</a:t>
            </a:r>
            <a:r>
              <a:rPr sz="1550" spc="45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120" dirty="0">
                <a:latin typeface="Arial MT"/>
                <a:cs typeface="Arial MT"/>
              </a:rPr>
              <a:t> </a:t>
            </a:r>
            <a:r>
              <a:rPr sz="1550" spc="30" dirty="0">
                <a:latin typeface="Arial MT"/>
                <a:cs typeface="Arial MT"/>
              </a:rPr>
              <a:t>visitor</a:t>
            </a:r>
            <a:r>
              <a:rPr sz="1550" spc="-50" dirty="0">
                <a:latin typeface="Arial MT"/>
                <a:cs typeface="Arial MT"/>
              </a:rPr>
              <a:t> </a:t>
            </a:r>
            <a:r>
              <a:rPr sz="1550" spc="30" dirty="0">
                <a:latin typeface="Arial MT"/>
                <a:cs typeface="Arial MT"/>
              </a:rPr>
              <a:t>can </a:t>
            </a:r>
            <a:r>
              <a:rPr sz="1550" spc="35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enter</a:t>
            </a:r>
            <a:r>
              <a:rPr sz="1550" spc="95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one</a:t>
            </a:r>
            <a:r>
              <a:rPr sz="1550" spc="45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or</a:t>
            </a:r>
            <a:r>
              <a:rPr sz="1550" spc="25" dirty="0">
                <a:latin typeface="Arial MT"/>
                <a:cs typeface="Arial MT"/>
              </a:rPr>
              <a:t> </a:t>
            </a:r>
            <a:r>
              <a:rPr sz="1550" spc="-10" dirty="0">
                <a:latin typeface="Arial MT"/>
                <a:cs typeface="Arial MT"/>
              </a:rPr>
              <a:t>more</a:t>
            </a:r>
            <a:r>
              <a:rPr sz="1550" spc="195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words</a:t>
            </a:r>
            <a:r>
              <a:rPr sz="1550" spc="135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to</a:t>
            </a:r>
            <a:r>
              <a:rPr sz="1550" spc="-30" dirty="0">
                <a:latin typeface="Arial MT"/>
                <a:cs typeface="Arial MT"/>
              </a:rPr>
              <a:t> </a:t>
            </a:r>
            <a:r>
              <a:rPr sz="1550" spc="30" dirty="0">
                <a:latin typeface="Arial MT"/>
                <a:cs typeface="Arial MT"/>
              </a:rPr>
              <a:t>search</a:t>
            </a:r>
            <a:r>
              <a:rPr sz="1550" spc="-35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through</a:t>
            </a:r>
            <a:r>
              <a:rPr sz="1550" spc="275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40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product</a:t>
            </a:r>
            <a:r>
              <a:rPr sz="1550" spc="265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catalogue.</a:t>
            </a:r>
            <a:r>
              <a:rPr sz="1550" spc="105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In</a:t>
            </a:r>
            <a:r>
              <a:rPr sz="1550" spc="45" dirty="0">
                <a:latin typeface="Arial MT"/>
                <a:cs typeface="Arial MT"/>
              </a:rPr>
              <a:t> </a:t>
            </a:r>
            <a:r>
              <a:rPr sz="1550" spc="-15" dirty="0">
                <a:latin typeface="Arial MT"/>
                <a:cs typeface="Arial MT"/>
              </a:rPr>
              <a:t>Online</a:t>
            </a:r>
            <a:r>
              <a:rPr sz="1550" spc="195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Music</a:t>
            </a:r>
            <a:r>
              <a:rPr sz="1550" spc="135" dirty="0">
                <a:latin typeface="Arial MT"/>
                <a:cs typeface="Arial MT"/>
              </a:rPr>
              <a:t> </a:t>
            </a:r>
            <a:r>
              <a:rPr sz="1550" spc="30" dirty="0">
                <a:latin typeface="Arial MT"/>
                <a:cs typeface="Arial MT"/>
              </a:rPr>
              <a:t>Website, </a:t>
            </a:r>
            <a:r>
              <a:rPr sz="1550" spc="-415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114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words</a:t>
            </a:r>
            <a:r>
              <a:rPr sz="1550" spc="6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entered</a:t>
            </a:r>
            <a:r>
              <a:rPr sz="1550" spc="120" dirty="0">
                <a:latin typeface="Arial MT"/>
                <a:cs typeface="Arial MT"/>
              </a:rPr>
              <a:t> </a:t>
            </a:r>
            <a:r>
              <a:rPr sz="1550" spc="-15" dirty="0">
                <a:latin typeface="Arial MT"/>
                <a:cs typeface="Arial MT"/>
              </a:rPr>
              <a:t>by</a:t>
            </a:r>
            <a:r>
              <a:rPr sz="1550" spc="60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114" dirty="0">
                <a:latin typeface="Arial MT"/>
                <a:cs typeface="Arial MT"/>
              </a:rPr>
              <a:t> </a:t>
            </a:r>
            <a:r>
              <a:rPr sz="1550" spc="30" dirty="0">
                <a:latin typeface="Arial MT"/>
                <a:cs typeface="Arial MT"/>
              </a:rPr>
              <a:t>visitor</a:t>
            </a:r>
            <a:r>
              <a:rPr sz="1550" spc="-50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are</a:t>
            </a:r>
            <a:r>
              <a:rPr sz="1550" spc="-30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searched</a:t>
            </a:r>
            <a:r>
              <a:rPr sz="1550" spc="50" dirty="0">
                <a:latin typeface="Arial MT"/>
                <a:cs typeface="Arial MT"/>
              </a:rPr>
              <a:t> </a:t>
            </a:r>
            <a:r>
              <a:rPr sz="1550" spc="20" dirty="0">
                <a:latin typeface="Arial MT"/>
                <a:cs typeface="Arial MT"/>
              </a:rPr>
              <a:t>for in</a:t>
            </a:r>
            <a:r>
              <a:rPr sz="1550" spc="50" dirty="0">
                <a:latin typeface="Arial MT"/>
                <a:cs typeface="Arial MT"/>
              </a:rPr>
              <a:t> </a:t>
            </a:r>
            <a:r>
              <a:rPr sz="1550" spc="-5" dirty="0">
                <a:latin typeface="Arial MT"/>
                <a:cs typeface="Arial MT"/>
              </a:rPr>
              <a:t>the</a:t>
            </a:r>
            <a:r>
              <a:rPr sz="1550" spc="40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songs'</a:t>
            </a:r>
            <a:r>
              <a:rPr sz="1550" spc="100" dirty="0">
                <a:latin typeface="Arial MT"/>
                <a:cs typeface="Arial MT"/>
              </a:rPr>
              <a:t> </a:t>
            </a:r>
            <a:r>
              <a:rPr sz="1550" spc="-10" dirty="0">
                <a:latin typeface="Arial MT"/>
                <a:cs typeface="Arial MT"/>
              </a:rPr>
              <a:t>names</a:t>
            </a:r>
            <a:r>
              <a:rPr sz="1550" spc="204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and</a:t>
            </a:r>
            <a:r>
              <a:rPr sz="1550" spc="125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descriptions.</a:t>
            </a:r>
            <a:endParaRPr sz="1550">
              <a:latin typeface="Arial MT"/>
              <a:cs typeface="Arial MT"/>
            </a:endParaRPr>
          </a:p>
          <a:p>
            <a:pPr marL="12700" marR="360045" algn="just">
              <a:lnSpc>
                <a:spcPct val="103000"/>
              </a:lnSpc>
              <a:spcBef>
                <a:spcPts val="35"/>
              </a:spcBef>
              <a:buAutoNum type="arabicParenR"/>
              <a:tabLst>
                <a:tab pos="251460" algn="l"/>
              </a:tabLst>
            </a:pPr>
            <a:r>
              <a:rPr sz="1550" spc="-20" dirty="0">
                <a:latin typeface="Arial MT"/>
                <a:cs typeface="Arial MT"/>
              </a:rPr>
              <a:t>Handling </a:t>
            </a:r>
            <a:r>
              <a:rPr sz="1550" dirty="0">
                <a:latin typeface="Arial MT"/>
                <a:cs typeface="Arial MT"/>
              </a:rPr>
              <a:t>Customer </a:t>
            </a:r>
            <a:r>
              <a:rPr sz="1550" spc="5" dirty="0">
                <a:latin typeface="Arial MT"/>
                <a:cs typeface="Arial MT"/>
              </a:rPr>
              <a:t>Accounts: </a:t>
            </a:r>
            <a:r>
              <a:rPr sz="1550" spc="15" dirty="0">
                <a:latin typeface="Arial MT"/>
                <a:cs typeface="Arial MT"/>
              </a:rPr>
              <a:t>In </a:t>
            </a:r>
            <a:r>
              <a:rPr sz="1550" spc="5" dirty="0">
                <a:latin typeface="Arial MT"/>
                <a:cs typeface="Arial MT"/>
              </a:rPr>
              <a:t>customer </a:t>
            </a:r>
            <a:r>
              <a:rPr sz="1550" spc="10" dirty="0">
                <a:latin typeface="Arial MT"/>
                <a:cs typeface="Arial MT"/>
              </a:rPr>
              <a:t>account </a:t>
            </a:r>
            <a:r>
              <a:rPr sz="1550" spc="15" dirty="0">
                <a:latin typeface="Arial MT"/>
                <a:cs typeface="Arial MT"/>
              </a:rPr>
              <a:t>system, </a:t>
            </a:r>
            <a:r>
              <a:rPr sz="1550" spc="5" dirty="0">
                <a:latin typeface="Arial MT"/>
                <a:cs typeface="Arial MT"/>
              </a:rPr>
              <a:t>details </a:t>
            </a:r>
            <a:r>
              <a:rPr sz="1550" spc="15" dirty="0">
                <a:latin typeface="Arial MT"/>
                <a:cs typeface="Arial MT"/>
              </a:rPr>
              <a:t>such </a:t>
            </a:r>
            <a:r>
              <a:rPr sz="1550" spc="25" dirty="0">
                <a:latin typeface="Arial MT"/>
                <a:cs typeface="Arial MT"/>
              </a:rPr>
              <a:t>as </a:t>
            </a:r>
            <a:r>
              <a:rPr sz="1550" spc="15" dirty="0">
                <a:latin typeface="Arial MT"/>
                <a:cs typeface="Arial MT"/>
              </a:rPr>
              <a:t>credit </a:t>
            </a:r>
            <a:r>
              <a:rPr sz="1550" spc="25" dirty="0">
                <a:latin typeface="Arial MT"/>
                <a:cs typeface="Arial MT"/>
              </a:rPr>
              <a:t>card </a:t>
            </a:r>
            <a:r>
              <a:rPr sz="1550" spc="30" dirty="0">
                <a:latin typeface="Arial MT"/>
                <a:cs typeface="Arial MT"/>
              </a:rPr>
              <a:t> </a:t>
            </a:r>
            <a:r>
              <a:rPr sz="1550" spc="-20" dirty="0">
                <a:latin typeface="Arial MT"/>
                <a:cs typeface="Arial MT"/>
              </a:rPr>
              <a:t>numbers</a:t>
            </a:r>
            <a:r>
              <a:rPr sz="1550" spc="-15" dirty="0">
                <a:latin typeface="Arial MT"/>
                <a:cs typeface="Arial MT"/>
              </a:rPr>
              <a:t> </a:t>
            </a:r>
            <a:r>
              <a:rPr sz="1550" spc="15" dirty="0">
                <a:latin typeface="Arial MT"/>
                <a:cs typeface="Arial MT"/>
              </a:rPr>
              <a:t>are </a:t>
            </a:r>
            <a:r>
              <a:rPr sz="1550" spc="25" dirty="0">
                <a:latin typeface="Arial MT"/>
                <a:cs typeface="Arial MT"/>
              </a:rPr>
              <a:t>stored </a:t>
            </a:r>
            <a:r>
              <a:rPr sz="1550" spc="20" dirty="0">
                <a:latin typeface="Arial MT"/>
                <a:cs typeface="Arial MT"/>
              </a:rPr>
              <a:t>in </a:t>
            </a:r>
            <a:r>
              <a:rPr sz="1550" spc="15" dirty="0">
                <a:latin typeface="Arial MT"/>
                <a:cs typeface="Arial MT"/>
              </a:rPr>
              <a:t>a </a:t>
            </a:r>
            <a:r>
              <a:rPr sz="1550" spc="10" dirty="0">
                <a:latin typeface="Arial MT"/>
                <a:cs typeface="Arial MT"/>
              </a:rPr>
              <a:t>database </a:t>
            </a:r>
            <a:r>
              <a:rPr sz="1550" spc="30" dirty="0">
                <a:latin typeface="Arial MT"/>
                <a:cs typeface="Arial MT"/>
              </a:rPr>
              <a:t>so </a:t>
            </a:r>
            <a:r>
              <a:rPr sz="1550" spc="5" dirty="0">
                <a:latin typeface="Arial MT"/>
                <a:cs typeface="Arial MT"/>
              </a:rPr>
              <a:t>that customers </a:t>
            </a:r>
            <a:r>
              <a:rPr sz="1550" spc="-5" dirty="0">
                <a:latin typeface="Arial MT"/>
                <a:cs typeface="Arial MT"/>
              </a:rPr>
              <a:t>don't </a:t>
            </a:r>
            <a:r>
              <a:rPr sz="1550" spc="15" dirty="0">
                <a:latin typeface="Arial MT"/>
                <a:cs typeface="Arial MT"/>
              </a:rPr>
              <a:t>have to retype </a:t>
            </a:r>
            <a:r>
              <a:rPr sz="1550" spc="5" dirty="0">
                <a:latin typeface="Arial MT"/>
                <a:cs typeface="Arial MT"/>
              </a:rPr>
              <a:t>this information </a:t>
            </a:r>
            <a:r>
              <a:rPr sz="1550" spc="10" dirty="0">
                <a:latin typeface="Arial MT"/>
                <a:cs typeface="Arial MT"/>
              </a:rPr>
              <a:t> </a:t>
            </a:r>
            <a:r>
              <a:rPr sz="1550" spc="30" dirty="0">
                <a:latin typeface="Arial MT"/>
                <a:cs typeface="Arial MT"/>
              </a:rPr>
              <a:t>each</a:t>
            </a:r>
            <a:r>
              <a:rPr sz="1550" spc="-35" dirty="0">
                <a:latin typeface="Arial MT"/>
                <a:cs typeface="Arial MT"/>
              </a:rPr>
              <a:t> </a:t>
            </a:r>
            <a:r>
              <a:rPr sz="1550" spc="-10" dirty="0">
                <a:latin typeface="Arial MT"/>
                <a:cs typeface="Arial MT"/>
              </a:rPr>
              <a:t>time</a:t>
            </a:r>
            <a:r>
              <a:rPr sz="1550" spc="114" dirty="0">
                <a:latin typeface="Arial MT"/>
                <a:cs typeface="Arial MT"/>
              </a:rPr>
              <a:t> </a:t>
            </a:r>
            <a:r>
              <a:rPr sz="1550" spc="5" dirty="0">
                <a:latin typeface="Arial MT"/>
                <a:cs typeface="Arial MT"/>
              </a:rPr>
              <a:t>they</a:t>
            </a:r>
            <a:r>
              <a:rPr sz="1550" spc="130" dirty="0">
                <a:latin typeface="Arial MT"/>
                <a:cs typeface="Arial MT"/>
              </a:rPr>
              <a:t> </a:t>
            </a:r>
            <a:r>
              <a:rPr sz="1550" dirty="0">
                <a:latin typeface="Arial MT"/>
                <a:cs typeface="Arial MT"/>
              </a:rPr>
              <a:t>place</a:t>
            </a:r>
            <a:r>
              <a:rPr sz="1550" spc="114" dirty="0">
                <a:latin typeface="Arial MT"/>
                <a:cs typeface="Arial MT"/>
              </a:rPr>
              <a:t> </a:t>
            </a:r>
            <a:r>
              <a:rPr sz="1550" spc="25" dirty="0">
                <a:latin typeface="Arial MT"/>
                <a:cs typeface="Arial MT"/>
              </a:rPr>
              <a:t>an</a:t>
            </a:r>
            <a:r>
              <a:rPr sz="1550" spc="-30" dirty="0">
                <a:latin typeface="Arial MT"/>
                <a:cs typeface="Arial MT"/>
              </a:rPr>
              <a:t> </a:t>
            </a:r>
            <a:r>
              <a:rPr sz="1550" spc="10" dirty="0">
                <a:latin typeface="Arial MT"/>
                <a:cs typeface="Arial MT"/>
              </a:rPr>
              <a:t>order.</a:t>
            </a:r>
            <a:endParaRPr sz="1550">
              <a:latin typeface="Arial MT"/>
              <a:cs typeface="Arial MT"/>
            </a:endParaRPr>
          </a:p>
        </p:txBody>
      </p:sp>
      <p:sp>
        <p:nvSpPr>
          <p:cNvPr id="1048614" name="object 5"/>
          <p:cNvSpPr txBox="1"/>
          <p:nvPr/>
        </p:nvSpPr>
        <p:spPr>
          <a:xfrm>
            <a:off x="217487" y="4812359"/>
            <a:ext cx="500380" cy="131445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950" spc="10" dirty="0">
                <a:latin typeface="Arial MT"/>
                <a:cs typeface="Arial MT"/>
              </a:rPr>
              <a:t>Source</a:t>
            </a:r>
            <a:r>
              <a:rPr sz="950" spc="35" dirty="0">
                <a:latin typeface="Arial MT"/>
                <a:cs typeface="Arial MT"/>
              </a:rPr>
              <a:t> </a:t>
            </a:r>
            <a:r>
              <a:rPr sz="950" spc="5" dirty="0">
                <a:latin typeface="Arial MT"/>
                <a:cs typeface="Arial MT"/>
              </a:rPr>
              <a:t>:</a:t>
            </a:r>
            <a:endParaRPr sz="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object 2"/>
          <p:cNvSpPr txBox="1">
            <a:spLocks noGrp="1"/>
          </p:cNvSpPr>
          <p:nvPr>
            <p:ph type="title"/>
          </p:nvPr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</a:rPr>
              <a:t>Ne</a:t>
            </a:r>
            <a:r>
              <a:rPr sz="1800" spc="-80" dirty="0">
                <a:solidFill>
                  <a:srgbClr val="FFFFFF"/>
                </a:solidFill>
              </a:rPr>
              <a:t>x</a:t>
            </a:r>
            <a:r>
              <a:rPr sz="1800" dirty="0">
                <a:solidFill>
                  <a:srgbClr val="FFFFFF"/>
                </a:solidFill>
              </a:rPr>
              <a:t>t</a:t>
            </a:r>
            <a:r>
              <a:rPr sz="1800" spc="120" dirty="0">
                <a:solidFill>
                  <a:srgbClr val="FFFFFF"/>
                </a:solidFill>
              </a:rPr>
              <a:t> </a:t>
            </a:r>
            <a:r>
              <a:rPr sz="1800" spc="20" dirty="0">
                <a:solidFill>
                  <a:srgbClr val="FFFFFF"/>
                </a:solidFill>
              </a:rPr>
              <a:t>G</a:t>
            </a:r>
            <a:r>
              <a:rPr sz="1800" spc="-30" dirty="0">
                <a:solidFill>
                  <a:srgbClr val="FFFFFF"/>
                </a:solidFill>
              </a:rPr>
              <a:t>e</a:t>
            </a:r>
            <a:r>
              <a:rPr sz="1800" dirty="0">
                <a:solidFill>
                  <a:srgbClr val="FFFFFF"/>
                </a:solidFill>
              </a:rPr>
              <a:t>n</a:t>
            </a:r>
            <a:r>
              <a:rPr sz="1800" spc="-5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Em</a:t>
            </a:r>
            <a:r>
              <a:rPr sz="1800" spc="45" dirty="0">
                <a:solidFill>
                  <a:srgbClr val="FFFFFF"/>
                </a:solidFill>
              </a:rPr>
              <a:t>pl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spc="45" dirty="0">
                <a:solidFill>
                  <a:srgbClr val="FFFFFF"/>
                </a:solidFill>
              </a:rPr>
              <a:t>b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45" dirty="0">
                <a:solidFill>
                  <a:srgbClr val="FFFFFF"/>
                </a:solidFill>
              </a:rPr>
              <a:t>l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20" dirty="0">
                <a:solidFill>
                  <a:srgbClr val="FFFFFF"/>
                </a:solidFill>
              </a:rPr>
              <a:t>t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130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Pr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spc="45" dirty="0">
                <a:solidFill>
                  <a:srgbClr val="FFFFFF"/>
                </a:solidFill>
              </a:rPr>
              <a:t>g</a:t>
            </a:r>
            <a:r>
              <a:rPr sz="1800" dirty="0">
                <a:solidFill>
                  <a:srgbClr val="FFFFFF"/>
                </a:solidFill>
              </a:rPr>
              <a:t>r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dirty="0">
                <a:solidFill>
                  <a:srgbClr val="FFFFFF"/>
                </a:solidFill>
              </a:rPr>
              <a:t>m</a:t>
            </a:r>
            <a:endParaRPr sz="1800"/>
          </a:p>
        </p:txBody>
      </p:sp>
      <p:sp>
        <p:nvSpPr>
          <p:cNvPr id="1048616" name="object 3"/>
          <p:cNvSpPr txBox="1"/>
          <p:nvPr/>
        </p:nvSpPr>
        <p:spPr>
          <a:xfrm>
            <a:off x="75564" y="619061"/>
            <a:ext cx="8921115" cy="364998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5" dirty="0">
                <a:solidFill>
                  <a:srgbClr val="203062"/>
                </a:solidFill>
                <a:latin typeface="Arial"/>
                <a:cs typeface="Arial"/>
              </a:rPr>
              <a:t>Problem</a:t>
            </a:r>
            <a:r>
              <a:rPr sz="1550" b="1" spc="85" dirty="0">
                <a:solidFill>
                  <a:srgbClr val="203062"/>
                </a:solidFill>
                <a:latin typeface="Arial"/>
                <a:cs typeface="Arial"/>
              </a:rPr>
              <a:t> </a:t>
            </a:r>
            <a:r>
              <a:rPr sz="1550" b="1" spc="20" dirty="0">
                <a:solidFill>
                  <a:srgbClr val="203062"/>
                </a:solidFill>
                <a:latin typeface="Arial"/>
                <a:cs typeface="Arial"/>
              </a:rPr>
              <a:t>Statement</a:t>
            </a:r>
            <a:endParaRPr sz="1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650">
              <a:latin typeface="Arial"/>
              <a:cs typeface="Arial"/>
            </a:endParaRPr>
          </a:p>
          <a:p>
            <a:pPr marL="12700">
              <a:lnSpc>
                <a:spcPts val="1435"/>
              </a:lnSpc>
            </a:pPr>
            <a:r>
              <a:rPr sz="1200" b="1" spc="30" dirty="0">
                <a:latin typeface="Arial"/>
                <a:cs typeface="Arial"/>
              </a:rPr>
              <a:t>U</a:t>
            </a:r>
            <a:r>
              <a:rPr sz="1200" b="1" dirty="0">
                <a:latin typeface="Arial"/>
                <a:cs typeface="Arial"/>
              </a:rPr>
              <a:t>ser</a:t>
            </a:r>
            <a:r>
              <a:rPr sz="1200" b="1" spc="-55" dirty="0">
                <a:latin typeface="Arial"/>
                <a:cs typeface="Arial"/>
              </a:rPr>
              <a:t> </a:t>
            </a:r>
            <a:r>
              <a:rPr sz="1200" b="1" spc="20" dirty="0">
                <a:latin typeface="Arial"/>
                <a:cs typeface="Arial"/>
              </a:rPr>
              <a:t>E</a:t>
            </a:r>
            <a:r>
              <a:rPr sz="1200" b="1" dirty="0">
                <a:latin typeface="Arial"/>
                <a:cs typeface="Arial"/>
              </a:rPr>
              <a:t>x</a:t>
            </a:r>
            <a:r>
              <a:rPr sz="1200" b="1" spc="10" dirty="0">
                <a:latin typeface="Arial"/>
                <a:cs typeface="Arial"/>
              </a:rPr>
              <a:t>p</a:t>
            </a:r>
            <a:r>
              <a:rPr sz="1200" b="1" dirty="0">
                <a:latin typeface="Arial"/>
                <a:cs typeface="Arial"/>
              </a:rPr>
              <a:t>e</a:t>
            </a:r>
            <a:r>
              <a:rPr sz="1200" b="1" spc="-20" dirty="0">
                <a:latin typeface="Arial"/>
                <a:cs typeface="Arial"/>
              </a:rPr>
              <a:t>r</a:t>
            </a:r>
            <a:r>
              <a:rPr sz="1200" b="1" spc="-35" dirty="0">
                <a:latin typeface="Arial"/>
                <a:cs typeface="Arial"/>
              </a:rPr>
              <a:t>i</a:t>
            </a:r>
            <a:r>
              <a:rPr sz="1200" b="1" dirty="0">
                <a:latin typeface="Arial"/>
                <a:cs typeface="Arial"/>
              </a:rPr>
              <a:t>e</a:t>
            </a:r>
            <a:r>
              <a:rPr sz="1200" b="1" spc="10" dirty="0">
                <a:latin typeface="Arial"/>
                <a:cs typeface="Arial"/>
              </a:rPr>
              <a:t>n</a:t>
            </a:r>
            <a:r>
              <a:rPr sz="1200" b="1" dirty="0">
                <a:latin typeface="Arial"/>
                <a:cs typeface="Arial"/>
              </a:rPr>
              <a:t>ce</a:t>
            </a:r>
            <a:r>
              <a:rPr sz="1200" b="1" spc="-105" dirty="0">
                <a:latin typeface="Arial"/>
                <a:cs typeface="Arial"/>
              </a:rPr>
              <a:t> </a:t>
            </a:r>
            <a:r>
              <a:rPr sz="1200" b="1" spc="-30" dirty="0">
                <a:latin typeface="Arial"/>
                <a:cs typeface="Arial"/>
              </a:rPr>
              <a:t>(</a:t>
            </a:r>
            <a:r>
              <a:rPr sz="1200" b="1" spc="30" dirty="0">
                <a:latin typeface="Arial"/>
                <a:cs typeface="Arial"/>
              </a:rPr>
              <a:t>U</a:t>
            </a:r>
            <a:r>
              <a:rPr sz="1200" b="1" spc="20" dirty="0">
                <a:latin typeface="Arial"/>
                <a:cs typeface="Arial"/>
              </a:rPr>
              <a:t>X</a:t>
            </a:r>
            <a:r>
              <a:rPr sz="1200" b="1" spc="-30" dirty="0">
                <a:latin typeface="Arial"/>
                <a:cs typeface="Arial"/>
              </a:rPr>
              <a:t>)</a:t>
            </a:r>
            <a:r>
              <a:rPr sz="1200" b="1" dirty="0">
                <a:latin typeface="Arial"/>
                <a:cs typeface="Arial"/>
              </a:rPr>
              <a:t>: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ts val="1435"/>
              </a:lnSpc>
            </a:pPr>
            <a:r>
              <a:rPr sz="1200" spc="-20" dirty="0">
                <a:latin typeface="Arial MT"/>
                <a:cs typeface="Arial MT"/>
              </a:rPr>
              <a:t>What</a:t>
            </a:r>
            <a:r>
              <a:rPr sz="1200" spc="85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features</a:t>
            </a:r>
            <a:r>
              <a:rPr sz="1200" spc="114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and</a:t>
            </a:r>
            <a:r>
              <a:rPr sz="1200" spc="55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functionalities</a:t>
            </a:r>
            <a:r>
              <a:rPr sz="1200" spc="195" dirty="0">
                <a:latin typeface="Arial MT"/>
                <a:cs typeface="Arial MT"/>
              </a:rPr>
              <a:t> </a:t>
            </a:r>
            <a:r>
              <a:rPr sz="1200" spc="-30" dirty="0">
                <a:latin typeface="Arial MT"/>
                <a:cs typeface="Arial MT"/>
              </a:rPr>
              <a:t>should</a:t>
            </a:r>
            <a:r>
              <a:rPr sz="1200" spc="125" dirty="0">
                <a:latin typeface="Arial MT"/>
                <a:cs typeface="Arial MT"/>
              </a:rPr>
              <a:t> </a:t>
            </a:r>
            <a:r>
              <a:rPr sz="1200" dirty="0">
                <a:latin typeface="Arial MT"/>
                <a:cs typeface="Arial MT"/>
              </a:rPr>
              <a:t>be</a:t>
            </a:r>
            <a:r>
              <a:rPr sz="1200" spc="-25" dirty="0">
                <a:latin typeface="Arial MT"/>
                <a:cs typeface="Arial MT"/>
              </a:rPr>
              <a:t> </a:t>
            </a:r>
            <a:r>
              <a:rPr sz="1200" spc="-10" dirty="0">
                <a:latin typeface="Arial MT"/>
                <a:cs typeface="Arial MT"/>
              </a:rPr>
              <a:t>prioritized</a:t>
            </a:r>
            <a:r>
              <a:rPr sz="1200" spc="50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to</a:t>
            </a:r>
            <a:r>
              <a:rPr sz="1200" spc="50" dirty="0">
                <a:latin typeface="Arial MT"/>
                <a:cs typeface="Arial MT"/>
              </a:rPr>
              <a:t> </a:t>
            </a:r>
            <a:r>
              <a:rPr sz="1200" spc="-30" dirty="0">
                <a:latin typeface="Arial MT"/>
                <a:cs typeface="Arial MT"/>
              </a:rPr>
              <a:t>enhance</a:t>
            </a:r>
            <a:r>
              <a:rPr sz="1200" spc="125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user</a:t>
            </a:r>
            <a:r>
              <a:rPr sz="1200" spc="95" dirty="0">
                <a:latin typeface="Arial MT"/>
                <a:cs typeface="Arial MT"/>
              </a:rPr>
              <a:t> </a:t>
            </a:r>
            <a:r>
              <a:rPr sz="1200" spc="-5" dirty="0">
                <a:latin typeface="Arial MT"/>
                <a:cs typeface="Arial MT"/>
              </a:rPr>
              <a:t>satisfaction</a:t>
            </a:r>
            <a:r>
              <a:rPr sz="1200" spc="-25" dirty="0">
                <a:latin typeface="Arial MT"/>
                <a:cs typeface="Arial MT"/>
              </a:rPr>
              <a:t> and</a:t>
            </a:r>
            <a:r>
              <a:rPr sz="1200" spc="50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retention</a:t>
            </a:r>
            <a:endParaRPr sz="12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Arial MT"/>
              <a:cs typeface="Arial MT"/>
            </a:endParaRPr>
          </a:p>
          <a:p>
            <a:pPr marL="12700">
              <a:lnSpc>
                <a:spcPts val="1435"/>
              </a:lnSpc>
            </a:pPr>
            <a:r>
              <a:rPr sz="1200" b="1" spc="-5" dirty="0">
                <a:latin typeface="Arial"/>
                <a:cs typeface="Arial"/>
              </a:rPr>
              <a:t>Performance</a:t>
            </a:r>
            <a:r>
              <a:rPr sz="1200" b="1" spc="-4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and</a:t>
            </a:r>
            <a:r>
              <a:rPr sz="1200" b="1" spc="-5" dirty="0">
                <a:latin typeface="Arial"/>
                <a:cs typeface="Arial"/>
              </a:rPr>
              <a:t> </a:t>
            </a:r>
            <a:r>
              <a:rPr sz="1200" b="1" spc="-15" dirty="0">
                <a:latin typeface="Arial"/>
                <a:cs typeface="Arial"/>
              </a:rPr>
              <a:t>Scalability</a:t>
            </a:r>
            <a:r>
              <a:rPr sz="1200" b="1" spc="10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: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ts val="1435"/>
              </a:lnSpc>
            </a:pPr>
            <a:r>
              <a:rPr sz="1200" spc="10" dirty="0">
                <a:latin typeface="Arial MT"/>
                <a:cs typeface="Arial MT"/>
              </a:rPr>
              <a:t>Design</a:t>
            </a:r>
            <a:r>
              <a:rPr sz="1200" spc="-100" dirty="0">
                <a:latin typeface="Arial MT"/>
                <a:cs typeface="Arial MT"/>
              </a:rPr>
              <a:t> </a:t>
            </a:r>
            <a:r>
              <a:rPr sz="1200" spc="-35" dirty="0">
                <a:latin typeface="Arial MT"/>
                <a:cs typeface="Arial MT"/>
              </a:rPr>
              <a:t>the</a:t>
            </a:r>
            <a:r>
              <a:rPr sz="1200" spc="120" dirty="0">
                <a:latin typeface="Arial MT"/>
                <a:cs typeface="Arial MT"/>
              </a:rPr>
              <a:t> </a:t>
            </a:r>
            <a:r>
              <a:rPr sz="1200" spc="-5" dirty="0">
                <a:latin typeface="Arial MT"/>
                <a:cs typeface="Arial MT"/>
              </a:rPr>
              <a:t>application</a:t>
            </a:r>
            <a:r>
              <a:rPr sz="1200" spc="-100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architecture</a:t>
            </a:r>
            <a:r>
              <a:rPr sz="1200" spc="204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to</a:t>
            </a:r>
            <a:r>
              <a:rPr sz="1200" spc="55" dirty="0">
                <a:latin typeface="Arial MT"/>
                <a:cs typeface="Arial MT"/>
              </a:rPr>
              <a:t> </a:t>
            </a:r>
            <a:r>
              <a:rPr sz="1200" spc="-30" dirty="0">
                <a:latin typeface="Arial MT"/>
                <a:cs typeface="Arial MT"/>
              </a:rPr>
              <a:t>handle</a:t>
            </a:r>
            <a:r>
              <a:rPr sz="1200" spc="125" dirty="0">
                <a:latin typeface="Arial MT"/>
                <a:cs typeface="Arial MT"/>
              </a:rPr>
              <a:t> </a:t>
            </a:r>
            <a:r>
              <a:rPr sz="1200" dirty="0">
                <a:latin typeface="Arial MT"/>
                <a:cs typeface="Arial MT"/>
              </a:rPr>
              <a:t>a</a:t>
            </a:r>
            <a:r>
              <a:rPr sz="1200" spc="-25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large</a:t>
            </a:r>
            <a:r>
              <a:rPr sz="1200" spc="55" dirty="0">
                <a:latin typeface="Arial MT"/>
                <a:cs typeface="Arial MT"/>
              </a:rPr>
              <a:t> </a:t>
            </a:r>
            <a:r>
              <a:rPr sz="1200" spc="-40" dirty="0">
                <a:latin typeface="Arial MT"/>
                <a:cs typeface="Arial MT"/>
              </a:rPr>
              <a:t>volume</a:t>
            </a:r>
            <a:r>
              <a:rPr sz="1200" spc="204" dirty="0">
                <a:latin typeface="Arial MT"/>
                <a:cs typeface="Arial MT"/>
              </a:rPr>
              <a:t> </a:t>
            </a:r>
            <a:r>
              <a:rPr sz="1200" dirty="0">
                <a:latin typeface="Arial MT"/>
                <a:cs typeface="Arial MT"/>
              </a:rPr>
              <a:t>of</a:t>
            </a:r>
            <a:r>
              <a:rPr sz="1200" spc="10" dirty="0">
                <a:latin typeface="Arial MT"/>
                <a:cs typeface="Arial MT"/>
              </a:rPr>
              <a:t> </a:t>
            </a:r>
            <a:r>
              <a:rPr sz="1200" spc="-30" dirty="0">
                <a:latin typeface="Arial MT"/>
                <a:cs typeface="Arial MT"/>
              </a:rPr>
              <a:t>concurrent</a:t>
            </a:r>
            <a:r>
              <a:rPr sz="1200" spc="245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users</a:t>
            </a:r>
            <a:r>
              <a:rPr sz="1200" spc="40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and</a:t>
            </a:r>
            <a:r>
              <a:rPr sz="1200" spc="55" dirty="0">
                <a:latin typeface="Arial MT"/>
                <a:cs typeface="Arial MT"/>
              </a:rPr>
              <a:t> </a:t>
            </a:r>
            <a:r>
              <a:rPr sz="1200" spc="-10" dirty="0">
                <a:latin typeface="Arial MT"/>
                <a:cs typeface="Arial MT"/>
              </a:rPr>
              <a:t>scale</a:t>
            </a:r>
            <a:r>
              <a:rPr sz="1200" spc="50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dynamically</a:t>
            </a:r>
            <a:r>
              <a:rPr sz="1200" spc="125" dirty="0">
                <a:latin typeface="Arial MT"/>
                <a:cs typeface="Arial MT"/>
              </a:rPr>
              <a:t> </a:t>
            </a:r>
            <a:r>
              <a:rPr sz="1200" dirty="0">
                <a:latin typeface="Arial MT"/>
                <a:cs typeface="Arial MT"/>
              </a:rPr>
              <a:t>based</a:t>
            </a:r>
            <a:r>
              <a:rPr sz="1200" spc="-20" dirty="0">
                <a:latin typeface="Arial MT"/>
                <a:cs typeface="Arial MT"/>
              </a:rPr>
              <a:t> </a:t>
            </a:r>
            <a:r>
              <a:rPr sz="1200" dirty="0">
                <a:latin typeface="Arial MT"/>
                <a:cs typeface="Arial MT"/>
              </a:rPr>
              <a:t>on</a:t>
            </a:r>
            <a:r>
              <a:rPr sz="1200" spc="-25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demand</a:t>
            </a:r>
            <a:endParaRPr sz="12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200" b="1" spc="-5" dirty="0">
                <a:latin typeface="Arial"/>
                <a:cs typeface="Arial"/>
              </a:rPr>
              <a:t>Cross-Platform</a:t>
            </a:r>
            <a:r>
              <a:rPr sz="1200" b="1" spc="5" dirty="0">
                <a:latin typeface="Arial"/>
                <a:cs typeface="Arial"/>
              </a:rPr>
              <a:t> </a:t>
            </a:r>
            <a:r>
              <a:rPr sz="1200" b="1" spc="-15" dirty="0">
                <a:latin typeface="Arial"/>
                <a:cs typeface="Arial"/>
              </a:rPr>
              <a:t>Compatibility: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spc="-15" dirty="0">
                <a:latin typeface="Arial MT"/>
                <a:cs typeface="Arial MT"/>
              </a:rPr>
              <a:t>Develop</a:t>
            </a:r>
            <a:r>
              <a:rPr sz="1200" spc="55" dirty="0">
                <a:latin typeface="Arial MT"/>
                <a:cs typeface="Arial MT"/>
              </a:rPr>
              <a:t> </a:t>
            </a:r>
            <a:r>
              <a:rPr sz="1200" spc="-35" dirty="0">
                <a:latin typeface="Arial MT"/>
                <a:cs typeface="Arial MT"/>
              </a:rPr>
              <a:t>the</a:t>
            </a:r>
            <a:r>
              <a:rPr sz="1200" spc="60" dirty="0">
                <a:latin typeface="Arial MT"/>
                <a:cs typeface="Arial MT"/>
              </a:rPr>
              <a:t> </a:t>
            </a:r>
            <a:r>
              <a:rPr sz="1200" spc="-5" dirty="0">
                <a:latin typeface="Arial MT"/>
                <a:cs typeface="Arial MT"/>
              </a:rPr>
              <a:t>application</a:t>
            </a:r>
            <a:r>
              <a:rPr sz="1200" spc="-20" dirty="0">
                <a:latin typeface="Arial MT"/>
                <a:cs typeface="Arial MT"/>
              </a:rPr>
              <a:t> to</a:t>
            </a:r>
            <a:r>
              <a:rPr sz="1200" spc="60" dirty="0">
                <a:latin typeface="Arial MT"/>
                <a:cs typeface="Arial MT"/>
              </a:rPr>
              <a:t> </a:t>
            </a:r>
            <a:r>
              <a:rPr sz="1200" dirty="0">
                <a:latin typeface="Arial MT"/>
                <a:cs typeface="Arial MT"/>
              </a:rPr>
              <a:t>be</a:t>
            </a:r>
            <a:r>
              <a:rPr sz="1200" spc="-15" dirty="0">
                <a:latin typeface="Arial MT"/>
                <a:cs typeface="Arial MT"/>
              </a:rPr>
              <a:t> responsive</a:t>
            </a:r>
            <a:r>
              <a:rPr sz="1200" spc="55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and</a:t>
            </a:r>
            <a:r>
              <a:rPr sz="1200" spc="60" dirty="0">
                <a:latin typeface="Arial MT"/>
                <a:cs typeface="Arial MT"/>
              </a:rPr>
              <a:t> </a:t>
            </a:r>
            <a:r>
              <a:rPr sz="1200" spc="-10" dirty="0">
                <a:latin typeface="Arial MT"/>
                <a:cs typeface="Arial MT"/>
              </a:rPr>
              <a:t>compatible</a:t>
            </a:r>
            <a:r>
              <a:rPr sz="1200" spc="60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with</a:t>
            </a:r>
            <a:r>
              <a:rPr sz="1200" spc="60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various</a:t>
            </a:r>
            <a:r>
              <a:rPr sz="1200" spc="125" dirty="0">
                <a:latin typeface="Arial MT"/>
                <a:cs typeface="Arial MT"/>
              </a:rPr>
              <a:t> </a:t>
            </a:r>
            <a:r>
              <a:rPr sz="1200" spc="-10" dirty="0">
                <a:latin typeface="Arial MT"/>
                <a:cs typeface="Arial MT"/>
              </a:rPr>
              <a:t>devices,</a:t>
            </a:r>
            <a:r>
              <a:rPr sz="1200" spc="15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including</a:t>
            </a:r>
            <a:r>
              <a:rPr sz="1200" spc="130" dirty="0">
                <a:latin typeface="Arial MT"/>
                <a:cs typeface="Arial MT"/>
              </a:rPr>
              <a:t> </a:t>
            </a:r>
            <a:r>
              <a:rPr sz="1200" spc="-5" dirty="0">
                <a:latin typeface="Arial MT"/>
                <a:cs typeface="Arial MT"/>
              </a:rPr>
              <a:t>desktops,</a:t>
            </a:r>
            <a:r>
              <a:rPr sz="1200" spc="15" dirty="0">
                <a:latin typeface="Arial MT"/>
                <a:cs typeface="Arial MT"/>
              </a:rPr>
              <a:t> </a:t>
            </a:r>
            <a:r>
              <a:rPr sz="1200" spc="-10" dirty="0">
                <a:latin typeface="Arial MT"/>
                <a:cs typeface="Arial MT"/>
              </a:rPr>
              <a:t>laptops,</a:t>
            </a:r>
            <a:r>
              <a:rPr sz="1200" spc="10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tablets,</a:t>
            </a:r>
            <a:r>
              <a:rPr sz="1200" spc="90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and</a:t>
            </a:r>
            <a:r>
              <a:rPr sz="1200" spc="60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smart</a:t>
            </a:r>
            <a:r>
              <a:rPr sz="1200" spc="-185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phones</a:t>
            </a:r>
            <a:endParaRPr sz="12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00">
              <a:latin typeface="Arial MT"/>
              <a:cs typeface="Arial MT"/>
            </a:endParaRPr>
          </a:p>
          <a:p>
            <a:pPr marL="12700">
              <a:lnSpc>
                <a:spcPts val="1435"/>
              </a:lnSpc>
            </a:pPr>
            <a:r>
              <a:rPr sz="1200" b="1" dirty="0">
                <a:latin typeface="Arial"/>
                <a:cs typeface="Arial"/>
              </a:rPr>
              <a:t>Social</a:t>
            </a:r>
            <a:r>
              <a:rPr sz="1200" b="1" spc="-30" dirty="0">
                <a:latin typeface="Arial"/>
                <a:cs typeface="Arial"/>
              </a:rPr>
              <a:t> </a:t>
            </a:r>
            <a:r>
              <a:rPr sz="1200" b="1" spc="-10" dirty="0">
                <a:latin typeface="Arial"/>
                <a:cs typeface="Arial"/>
              </a:rPr>
              <a:t>Integration:</a:t>
            </a:r>
            <a:endParaRPr sz="1200">
              <a:latin typeface="Arial"/>
              <a:cs typeface="Arial"/>
            </a:endParaRPr>
          </a:p>
          <a:p>
            <a:pPr marL="12700">
              <a:lnSpc>
                <a:spcPts val="1435"/>
              </a:lnSpc>
            </a:pPr>
            <a:r>
              <a:rPr sz="1200" spc="-20" dirty="0">
                <a:latin typeface="Arial MT"/>
                <a:cs typeface="Arial MT"/>
              </a:rPr>
              <a:t>What</a:t>
            </a:r>
            <a:r>
              <a:rPr sz="1200" spc="85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privacy</a:t>
            </a:r>
            <a:r>
              <a:rPr sz="1200" spc="40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and</a:t>
            </a:r>
            <a:r>
              <a:rPr sz="1200" spc="55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security</a:t>
            </a:r>
            <a:r>
              <a:rPr sz="1200" spc="40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measures</a:t>
            </a:r>
            <a:r>
              <a:rPr sz="1200" spc="120" dirty="0">
                <a:latin typeface="Arial MT"/>
                <a:cs typeface="Arial MT"/>
              </a:rPr>
              <a:t> </a:t>
            </a:r>
            <a:r>
              <a:rPr sz="1200" spc="-30" dirty="0">
                <a:latin typeface="Arial MT"/>
                <a:cs typeface="Arial MT"/>
              </a:rPr>
              <a:t>should</a:t>
            </a:r>
            <a:r>
              <a:rPr sz="1200" spc="125" dirty="0">
                <a:latin typeface="Arial MT"/>
                <a:cs typeface="Arial MT"/>
              </a:rPr>
              <a:t> </a:t>
            </a:r>
            <a:r>
              <a:rPr sz="1200" dirty="0">
                <a:latin typeface="Arial MT"/>
                <a:cs typeface="Arial MT"/>
              </a:rPr>
              <a:t>be</a:t>
            </a:r>
            <a:r>
              <a:rPr sz="1200" spc="-25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implemented</a:t>
            </a:r>
            <a:r>
              <a:rPr sz="1200" spc="120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to</a:t>
            </a:r>
            <a:r>
              <a:rPr sz="1200" spc="55" dirty="0">
                <a:latin typeface="Arial MT"/>
                <a:cs typeface="Arial MT"/>
              </a:rPr>
              <a:t> </a:t>
            </a:r>
            <a:r>
              <a:rPr sz="1200" spc="-10" dirty="0">
                <a:latin typeface="Arial MT"/>
                <a:cs typeface="Arial MT"/>
              </a:rPr>
              <a:t>protect</a:t>
            </a:r>
            <a:r>
              <a:rPr sz="1200" spc="5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user</a:t>
            </a:r>
            <a:r>
              <a:rPr sz="1200" spc="95" dirty="0">
                <a:latin typeface="Arial MT"/>
                <a:cs typeface="Arial MT"/>
              </a:rPr>
              <a:t> </a:t>
            </a:r>
            <a:r>
              <a:rPr sz="1200" spc="-10" dirty="0">
                <a:latin typeface="Arial MT"/>
                <a:cs typeface="Arial MT"/>
              </a:rPr>
              <a:t>data</a:t>
            </a:r>
            <a:r>
              <a:rPr sz="1200" spc="-25" dirty="0">
                <a:latin typeface="Arial MT"/>
                <a:cs typeface="Arial MT"/>
              </a:rPr>
              <a:t> and</a:t>
            </a:r>
            <a:r>
              <a:rPr sz="1200" spc="50" dirty="0">
                <a:latin typeface="Arial MT"/>
                <a:cs typeface="Arial MT"/>
              </a:rPr>
              <a:t> </a:t>
            </a:r>
            <a:r>
              <a:rPr sz="1200" spc="-30" dirty="0">
                <a:latin typeface="Arial MT"/>
                <a:cs typeface="Arial MT"/>
              </a:rPr>
              <a:t>ensure</a:t>
            </a:r>
            <a:r>
              <a:rPr sz="1200" spc="125" dirty="0">
                <a:latin typeface="Arial MT"/>
                <a:cs typeface="Arial MT"/>
              </a:rPr>
              <a:t> </a:t>
            </a:r>
            <a:r>
              <a:rPr sz="1200" dirty="0">
                <a:latin typeface="Arial MT"/>
                <a:cs typeface="Arial MT"/>
              </a:rPr>
              <a:t>a</a:t>
            </a:r>
            <a:r>
              <a:rPr sz="1200" spc="50" dirty="0">
                <a:latin typeface="Arial MT"/>
                <a:cs typeface="Arial MT"/>
              </a:rPr>
              <a:t> </a:t>
            </a:r>
            <a:r>
              <a:rPr sz="1200" spc="-10" dirty="0">
                <a:latin typeface="Arial MT"/>
                <a:cs typeface="Arial MT"/>
              </a:rPr>
              <a:t>safe</a:t>
            </a:r>
            <a:r>
              <a:rPr sz="1200" spc="-25" dirty="0">
                <a:latin typeface="Arial MT"/>
                <a:cs typeface="Arial MT"/>
              </a:rPr>
              <a:t> online</a:t>
            </a:r>
            <a:r>
              <a:rPr sz="1200" spc="125" dirty="0">
                <a:latin typeface="Arial MT"/>
                <a:cs typeface="Arial MT"/>
              </a:rPr>
              <a:t> </a:t>
            </a:r>
            <a:r>
              <a:rPr sz="1200" spc="-30" dirty="0">
                <a:latin typeface="Arial MT"/>
                <a:cs typeface="Arial MT"/>
              </a:rPr>
              <a:t>environment</a:t>
            </a:r>
            <a:endParaRPr sz="12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Arial MT"/>
              <a:cs typeface="Arial MT"/>
            </a:endParaRPr>
          </a:p>
          <a:p>
            <a:pPr marL="12700">
              <a:lnSpc>
                <a:spcPts val="1435"/>
              </a:lnSpc>
            </a:pPr>
            <a:r>
              <a:rPr sz="1200" b="1" spc="-5" dirty="0">
                <a:latin typeface="Arial"/>
                <a:cs typeface="Arial"/>
              </a:rPr>
              <a:t>Monetization</a:t>
            </a:r>
            <a:r>
              <a:rPr sz="1200" b="1" spc="-5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Strategy:</a:t>
            </a:r>
            <a:endParaRPr sz="1200">
              <a:latin typeface="Arial"/>
              <a:cs typeface="Arial"/>
            </a:endParaRPr>
          </a:p>
          <a:p>
            <a:pPr marL="12700" marR="441959">
              <a:lnSpc>
                <a:spcPts val="1430"/>
              </a:lnSpc>
              <a:spcBef>
                <a:spcPts val="50"/>
              </a:spcBef>
            </a:pPr>
            <a:r>
              <a:rPr sz="1200" spc="-20" dirty="0">
                <a:latin typeface="Arial MT"/>
                <a:cs typeface="Arial MT"/>
              </a:rPr>
              <a:t>What</a:t>
            </a:r>
            <a:r>
              <a:rPr sz="1200" spc="90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monetization</a:t>
            </a:r>
            <a:r>
              <a:rPr sz="1200" spc="135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models</a:t>
            </a:r>
            <a:r>
              <a:rPr sz="1200" spc="-30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(e.g.,</a:t>
            </a:r>
            <a:r>
              <a:rPr sz="1200" spc="95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subscription,</a:t>
            </a:r>
            <a:r>
              <a:rPr sz="1200" spc="95" dirty="0">
                <a:latin typeface="Arial MT"/>
                <a:cs typeface="Arial MT"/>
              </a:rPr>
              <a:t> </a:t>
            </a:r>
            <a:r>
              <a:rPr sz="1200" spc="5" dirty="0">
                <a:latin typeface="Arial MT"/>
                <a:cs typeface="Arial MT"/>
              </a:rPr>
              <a:t>ad-based,</a:t>
            </a:r>
            <a:r>
              <a:rPr sz="1200" spc="15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premium</a:t>
            </a:r>
            <a:r>
              <a:rPr sz="1200" spc="25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content)</a:t>
            </a:r>
            <a:r>
              <a:rPr sz="1200" spc="180" dirty="0">
                <a:latin typeface="Arial MT"/>
                <a:cs typeface="Arial MT"/>
              </a:rPr>
              <a:t> </a:t>
            </a:r>
            <a:r>
              <a:rPr sz="1200" spc="-10" dirty="0">
                <a:latin typeface="Arial MT"/>
                <a:cs typeface="Arial MT"/>
              </a:rPr>
              <a:t>are</a:t>
            </a:r>
            <a:r>
              <a:rPr sz="1200" spc="60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viable</a:t>
            </a:r>
            <a:r>
              <a:rPr sz="1200" spc="55" dirty="0">
                <a:latin typeface="Arial MT"/>
                <a:cs typeface="Arial MT"/>
              </a:rPr>
              <a:t> </a:t>
            </a:r>
            <a:r>
              <a:rPr sz="1200" spc="-10" dirty="0">
                <a:latin typeface="Arial MT"/>
                <a:cs typeface="Arial MT"/>
              </a:rPr>
              <a:t>for</a:t>
            </a:r>
            <a:r>
              <a:rPr sz="1200" spc="25" dirty="0">
                <a:latin typeface="Arial MT"/>
                <a:cs typeface="Arial MT"/>
              </a:rPr>
              <a:t> </a:t>
            </a:r>
            <a:r>
              <a:rPr sz="1200" spc="-20" dirty="0">
                <a:latin typeface="Arial MT"/>
                <a:cs typeface="Arial MT"/>
              </a:rPr>
              <a:t>sustaining</a:t>
            </a:r>
            <a:r>
              <a:rPr sz="1200" spc="135" dirty="0">
                <a:latin typeface="Arial MT"/>
                <a:cs typeface="Arial MT"/>
              </a:rPr>
              <a:t> </a:t>
            </a:r>
            <a:r>
              <a:rPr sz="1200" spc="-35" dirty="0">
                <a:latin typeface="Arial MT"/>
                <a:cs typeface="Arial MT"/>
              </a:rPr>
              <a:t>the</a:t>
            </a:r>
            <a:r>
              <a:rPr sz="1200" spc="135" dirty="0">
                <a:latin typeface="Arial MT"/>
                <a:cs typeface="Arial MT"/>
              </a:rPr>
              <a:t> </a:t>
            </a:r>
            <a:r>
              <a:rPr sz="1200" spc="-5" dirty="0">
                <a:latin typeface="Arial MT"/>
                <a:cs typeface="Arial MT"/>
              </a:rPr>
              <a:t>operation</a:t>
            </a:r>
            <a:r>
              <a:rPr sz="1200" spc="-20" dirty="0">
                <a:latin typeface="Arial MT"/>
                <a:cs typeface="Arial MT"/>
              </a:rPr>
              <a:t> </a:t>
            </a:r>
            <a:r>
              <a:rPr sz="1200" dirty="0">
                <a:latin typeface="Arial MT"/>
                <a:cs typeface="Arial MT"/>
              </a:rPr>
              <a:t>of</a:t>
            </a:r>
            <a:r>
              <a:rPr sz="1200" spc="20" dirty="0">
                <a:latin typeface="Arial MT"/>
                <a:cs typeface="Arial MT"/>
              </a:rPr>
              <a:t> </a:t>
            </a:r>
            <a:r>
              <a:rPr sz="1200" spc="-35" dirty="0">
                <a:latin typeface="Arial MT"/>
                <a:cs typeface="Arial MT"/>
              </a:rPr>
              <a:t>the</a:t>
            </a:r>
            <a:r>
              <a:rPr sz="1200" spc="55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music </a:t>
            </a:r>
            <a:r>
              <a:rPr sz="1200" spc="-315" dirty="0">
                <a:latin typeface="Arial MT"/>
                <a:cs typeface="Arial MT"/>
              </a:rPr>
              <a:t> </a:t>
            </a:r>
            <a:r>
              <a:rPr sz="1200" spc="-5" dirty="0">
                <a:latin typeface="Arial MT"/>
                <a:cs typeface="Arial MT"/>
              </a:rPr>
              <a:t>application</a:t>
            </a:r>
            <a:endParaRPr sz="1200">
              <a:latin typeface="Arial MT"/>
              <a:cs typeface="Arial MT"/>
            </a:endParaRPr>
          </a:p>
          <a:p>
            <a:pPr marL="12700">
              <a:lnSpc>
                <a:spcPts val="1380"/>
              </a:lnSpc>
            </a:pPr>
            <a:r>
              <a:rPr sz="1200" dirty="0">
                <a:solidFill>
                  <a:srgbClr val="EBEBEB"/>
                </a:solidFill>
                <a:latin typeface="Arial MT"/>
                <a:cs typeface="Arial MT"/>
              </a:rPr>
              <a:t>:</a:t>
            </a:r>
            <a:endParaRPr sz="1200">
              <a:latin typeface="Arial MT"/>
              <a:cs typeface="Arial MT"/>
            </a:endParaRPr>
          </a:p>
        </p:txBody>
      </p:sp>
      <p:sp>
        <p:nvSpPr>
          <p:cNvPr id="1048617" name="object 4"/>
          <p:cNvSpPr/>
          <p:nvPr/>
        </p:nvSpPr>
        <p:spPr>
          <a:xfrm>
            <a:off x="0" y="4643494"/>
            <a:ext cx="9144000" cy="36830"/>
          </a:xfrm>
          <a:custGeom>
            <a:avLst/>
            <a:gdLst/>
            <a:ahLst/>
            <a:cxnLst/>
            <a:rect l="l" t="t" r="r" b="b"/>
            <a:pathLst>
              <a:path w="9144000" h="36829">
                <a:moveTo>
                  <a:pt x="0" y="0"/>
                </a:moveTo>
                <a:lnTo>
                  <a:pt x="9143999" y="36212"/>
                </a:lnTo>
              </a:path>
            </a:pathLst>
          </a:custGeom>
          <a:ln w="9525">
            <a:solidFill>
              <a:srgbClr val="BEBEB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618" name="object 5"/>
          <p:cNvSpPr txBox="1"/>
          <p:nvPr/>
        </p:nvSpPr>
        <p:spPr>
          <a:xfrm>
            <a:off x="217487" y="4812359"/>
            <a:ext cx="500380" cy="131445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950" spc="10" dirty="0">
                <a:latin typeface="Arial MT"/>
                <a:cs typeface="Arial MT"/>
              </a:rPr>
              <a:t>Source</a:t>
            </a:r>
            <a:r>
              <a:rPr sz="950" spc="35" dirty="0">
                <a:latin typeface="Arial MT"/>
                <a:cs typeface="Arial MT"/>
              </a:rPr>
              <a:t> </a:t>
            </a:r>
            <a:r>
              <a:rPr sz="950" spc="5" dirty="0">
                <a:latin typeface="Arial MT"/>
                <a:cs typeface="Arial MT"/>
              </a:rPr>
              <a:t>:</a:t>
            </a:r>
            <a:endParaRPr sz="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object 2"/>
          <p:cNvSpPr txBox="1">
            <a:spLocks noGrp="1"/>
          </p:cNvSpPr>
          <p:nvPr>
            <p:ph type="title"/>
          </p:nvPr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</a:rPr>
              <a:t>Ne</a:t>
            </a:r>
            <a:r>
              <a:rPr sz="1800" spc="-80" dirty="0">
                <a:solidFill>
                  <a:srgbClr val="FFFFFF"/>
                </a:solidFill>
              </a:rPr>
              <a:t>x</a:t>
            </a:r>
            <a:r>
              <a:rPr sz="1800" dirty="0">
                <a:solidFill>
                  <a:srgbClr val="FFFFFF"/>
                </a:solidFill>
              </a:rPr>
              <a:t>t</a:t>
            </a:r>
            <a:r>
              <a:rPr sz="1800" spc="120" dirty="0">
                <a:solidFill>
                  <a:srgbClr val="FFFFFF"/>
                </a:solidFill>
              </a:rPr>
              <a:t> </a:t>
            </a:r>
            <a:r>
              <a:rPr sz="1800" spc="20" dirty="0">
                <a:solidFill>
                  <a:srgbClr val="FFFFFF"/>
                </a:solidFill>
              </a:rPr>
              <a:t>G</a:t>
            </a:r>
            <a:r>
              <a:rPr sz="1800" spc="-30" dirty="0">
                <a:solidFill>
                  <a:srgbClr val="FFFFFF"/>
                </a:solidFill>
              </a:rPr>
              <a:t>e</a:t>
            </a:r>
            <a:r>
              <a:rPr sz="1800" dirty="0">
                <a:solidFill>
                  <a:srgbClr val="FFFFFF"/>
                </a:solidFill>
              </a:rPr>
              <a:t>n</a:t>
            </a:r>
            <a:r>
              <a:rPr sz="1800" spc="-5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Em</a:t>
            </a:r>
            <a:r>
              <a:rPr sz="1800" spc="45" dirty="0">
                <a:solidFill>
                  <a:srgbClr val="FFFFFF"/>
                </a:solidFill>
              </a:rPr>
              <a:t>pl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spc="45" dirty="0">
                <a:solidFill>
                  <a:srgbClr val="FFFFFF"/>
                </a:solidFill>
              </a:rPr>
              <a:t>b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45" dirty="0">
                <a:solidFill>
                  <a:srgbClr val="FFFFFF"/>
                </a:solidFill>
              </a:rPr>
              <a:t>l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20" dirty="0">
                <a:solidFill>
                  <a:srgbClr val="FFFFFF"/>
                </a:solidFill>
              </a:rPr>
              <a:t>t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130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Pr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spc="45" dirty="0">
                <a:solidFill>
                  <a:srgbClr val="FFFFFF"/>
                </a:solidFill>
              </a:rPr>
              <a:t>g</a:t>
            </a:r>
            <a:r>
              <a:rPr sz="1800" dirty="0">
                <a:solidFill>
                  <a:srgbClr val="FFFFFF"/>
                </a:solidFill>
              </a:rPr>
              <a:t>r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dirty="0">
                <a:solidFill>
                  <a:srgbClr val="FFFFFF"/>
                </a:solidFill>
              </a:rPr>
              <a:t>m</a:t>
            </a:r>
            <a:endParaRPr sz="1800"/>
          </a:p>
        </p:txBody>
      </p:sp>
      <p:grpSp>
        <p:nvGrpSpPr>
          <p:cNvPr id="34" name="object 3"/>
          <p:cNvGrpSpPr/>
          <p:nvPr/>
        </p:nvGrpSpPr>
        <p:grpSpPr>
          <a:xfrm>
            <a:off x="0" y="1389886"/>
            <a:ext cx="395605" cy="1929764"/>
            <a:chOff x="0" y="1389886"/>
            <a:chExt cx="395605" cy="1929764"/>
          </a:xfrm>
        </p:grpSpPr>
        <p:pic>
          <p:nvPicPr>
            <p:cNvPr id="2097159" name="object 4"/>
            <p:cNvPicPr>
              <a:picLocks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0677" y="1389886"/>
              <a:ext cx="178820" cy="178313"/>
            </a:xfrm>
            <a:prstGeom prst="rect">
              <a:avLst/>
            </a:prstGeom>
          </p:spPr>
        </p:pic>
        <p:pic>
          <p:nvPicPr>
            <p:cNvPr id="2097160" name="object 5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533461"/>
              <a:ext cx="395287" cy="319087"/>
            </a:xfrm>
            <a:prstGeom prst="rect">
              <a:avLst/>
            </a:prstGeom>
          </p:spPr>
        </p:pic>
        <p:pic>
          <p:nvPicPr>
            <p:cNvPr id="2097161" name="object 6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714436"/>
              <a:ext cx="395287" cy="319087"/>
            </a:xfrm>
            <a:prstGeom prst="rect">
              <a:avLst/>
            </a:prstGeom>
          </p:spPr>
        </p:pic>
        <p:pic>
          <p:nvPicPr>
            <p:cNvPr id="2097162" name="object 7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895411"/>
              <a:ext cx="395287" cy="319087"/>
            </a:xfrm>
            <a:prstGeom prst="rect">
              <a:avLst/>
            </a:prstGeom>
          </p:spPr>
        </p:pic>
        <p:pic>
          <p:nvPicPr>
            <p:cNvPr id="2097163" name="object 8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085911"/>
              <a:ext cx="395287" cy="319087"/>
            </a:xfrm>
            <a:prstGeom prst="rect">
              <a:avLst/>
            </a:prstGeom>
          </p:spPr>
        </p:pic>
        <p:pic>
          <p:nvPicPr>
            <p:cNvPr id="2097164" name="object 9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266886"/>
              <a:ext cx="395287" cy="319087"/>
            </a:xfrm>
            <a:prstGeom prst="rect">
              <a:avLst/>
            </a:prstGeom>
          </p:spPr>
        </p:pic>
        <p:pic>
          <p:nvPicPr>
            <p:cNvPr id="2097165" name="object 10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447861"/>
              <a:ext cx="395287" cy="319087"/>
            </a:xfrm>
            <a:prstGeom prst="rect">
              <a:avLst/>
            </a:prstGeom>
          </p:spPr>
        </p:pic>
        <p:pic>
          <p:nvPicPr>
            <p:cNvPr id="2097166" name="object 11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628836"/>
              <a:ext cx="395287" cy="319087"/>
            </a:xfrm>
            <a:prstGeom prst="rect">
              <a:avLst/>
            </a:prstGeom>
          </p:spPr>
        </p:pic>
        <p:pic>
          <p:nvPicPr>
            <p:cNvPr id="2097167" name="object 12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809811"/>
              <a:ext cx="395287" cy="319087"/>
            </a:xfrm>
            <a:prstGeom prst="rect">
              <a:avLst/>
            </a:prstGeom>
          </p:spPr>
        </p:pic>
        <p:pic>
          <p:nvPicPr>
            <p:cNvPr id="2097168" name="object 13"/>
            <p:cNvPicPr>
              <a:picLocks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000311"/>
              <a:ext cx="395287" cy="319087"/>
            </a:xfrm>
            <a:prstGeom prst="rect">
              <a:avLst/>
            </a:prstGeom>
          </p:spPr>
        </p:pic>
      </p:grpSp>
      <p:sp>
        <p:nvSpPr>
          <p:cNvPr id="1048620" name="object 14"/>
          <p:cNvSpPr txBox="1"/>
          <p:nvPr/>
        </p:nvSpPr>
        <p:spPr>
          <a:xfrm>
            <a:off x="78739" y="589597"/>
            <a:ext cx="4966335" cy="325374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5" dirty="0">
                <a:solidFill>
                  <a:srgbClr val="203062"/>
                </a:solidFill>
                <a:latin typeface="Arial"/>
                <a:cs typeface="Arial"/>
              </a:rPr>
              <a:t>Project</a:t>
            </a:r>
            <a:r>
              <a:rPr sz="1550" b="1" spc="55" dirty="0">
                <a:solidFill>
                  <a:srgbClr val="203062"/>
                </a:solidFill>
                <a:latin typeface="Arial"/>
                <a:cs typeface="Arial"/>
              </a:rPr>
              <a:t> </a:t>
            </a:r>
            <a:r>
              <a:rPr sz="1550" b="1" spc="30" dirty="0">
                <a:solidFill>
                  <a:srgbClr val="203062"/>
                </a:solidFill>
                <a:latin typeface="Arial"/>
                <a:cs typeface="Arial"/>
              </a:rPr>
              <a:t>Overview</a:t>
            </a:r>
            <a:endParaRPr sz="1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700">
              <a:latin typeface="Arial"/>
              <a:cs typeface="Arial"/>
            </a:endParaRPr>
          </a:p>
          <a:p>
            <a:pPr marL="69215">
              <a:lnSpc>
                <a:spcPct val="100000"/>
              </a:lnSpc>
              <a:spcBef>
                <a:spcPts val="5"/>
              </a:spcBef>
            </a:pPr>
            <a:r>
              <a:rPr sz="1550" b="1" spc="5" dirty="0">
                <a:solidFill>
                  <a:srgbClr val="203062"/>
                </a:solidFill>
                <a:latin typeface="Arial"/>
                <a:cs typeface="Arial"/>
              </a:rPr>
              <a:t>FEATURES:</a:t>
            </a:r>
            <a:endParaRPr sz="1550">
              <a:latin typeface="Arial"/>
              <a:cs typeface="Arial"/>
            </a:endParaRPr>
          </a:p>
          <a:p>
            <a:pPr marL="307975">
              <a:lnSpc>
                <a:spcPct val="100000"/>
              </a:lnSpc>
              <a:spcBef>
                <a:spcPts val="445"/>
              </a:spcBef>
            </a:pPr>
            <a:r>
              <a:rPr sz="1200" b="1" dirty="0">
                <a:latin typeface="Arial"/>
                <a:cs typeface="Arial"/>
              </a:rPr>
              <a:t>Sign</a:t>
            </a:r>
            <a:r>
              <a:rPr sz="1200" b="1" spc="-30" dirty="0">
                <a:latin typeface="Arial"/>
                <a:cs typeface="Arial"/>
              </a:rPr>
              <a:t> </a:t>
            </a:r>
            <a:r>
              <a:rPr sz="1200" b="1" spc="15" dirty="0">
                <a:latin typeface="Arial"/>
                <a:cs typeface="Arial"/>
              </a:rPr>
              <a:t>Up</a:t>
            </a:r>
            <a:r>
              <a:rPr sz="1200" b="1" spc="-30" dirty="0">
                <a:latin typeface="Arial"/>
                <a:cs typeface="Arial"/>
              </a:rPr>
              <a:t> </a:t>
            </a:r>
            <a:r>
              <a:rPr sz="1200" b="1" spc="5" dirty="0">
                <a:latin typeface="Arial"/>
                <a:cs typeface="Arial"/>
              </a:rPr>
              <a:t>and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Sign</a:t>
            </a:r>
            <a:r>
              <a:rPr sz="1200" b="1" spc="-30" dirty="0">
                <a:latin typeface="Arial"/>
                <a:cs typeface="Arial"/>
              </a:rPr>
              <a:t> </a:t>
            </a:r>
            <a:r>
              <a:rPr sz="1200" b="1" spc="-20" dirty="0">
                <a:latin typeface="Arial"/>
                <a:cs typeface="Arial"/>
              </a:rPr>
              <a:t>In</a:t>
            </a:r>
            <a:r>
              <a:rPr sz="1200" b="1" spc="4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option.</a:t>
            </a:r>
            <a:endParaRPr sz="1200">
              <a:latin typeface="Arial"/>
              <a:cs typeface="Arial"/>
            </a:endParaRPr>
          </a:p>
          <a:p>
            <a:pPr marL="250825">
              <a:lnSpc>
                <a:spcPts val="1435"/>
              </a:lnSpc>
              <a:spcBef>
                <a:spcPts val="60"/>
              </a:spcBef>
            </a:pPr>
            <a:r>
              <a:rPr sz="1200" b="1" spc="-10" dirty="0">
                <a:latin typeface="Arial"/>
                <a:cs typeface="Arial"/>
              </a:rPr>
              <a:t>Google</a:t>
            </a:r>
            <a:r>
              <a:rPr sz="1200" b="1" spc="4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Sign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spc="10" dirty="0">
                <a:latin typeface="Arial"/>
                <a:cs typeface="Arial"/>
              </a:rPr>
              <a:t>Up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and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Sign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spc="-20" dirty="0">
                <a:latin typeface="Arial"/>
                <a:cs typeface="Arial"/>
              </a:rPr>
              <a:t>In</a:t>
            </a:r>
            <a:r>
              <a:rPr sz="1200" b="1" spc="5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option.</a:t>
            </a:r>
            <a:endParaRPr sz="1200">
              <a:latin typeface="Arial"/>
              <a:cs typeface="Arial"/>
            </a:endParaRPr>
          </a:p>
          <a:p>
            <a:pPr marL="250825" marR="1475740">
              <a:lnSpc>
                <a:spcPts val="1430"/>
              </a:lnSpc>
              <a:spcBef>
                <a:spcPts val="50"/>
              </a:spcBef>
            </a:pPr>
            <a:r>
              <a:rPr sz="1200" b="1" spc="-5" dirty="0">
                <a:latin typeface="Arial"/>
                <a:cs typeface="Arial"/>
              </a:rPr>
              <a:t>Play</a:t>
            </a:r>
            <a:r>
              <a:rPr sz="1200" b="1" spc="-30" dirty="0">
                <a:latin typeface="Arial"/>
                <a:cs typeface="Arial"/>
              </a:rPr>
              <a:t> </a:t>
            </a:r>
            <a:r>
              <a:rPr sz="1200" b="1" spc="5" dirty="0">
                <a:latin typeface="Arial"/>
                <a:cs typeface="Arial"/>
              </a:rPr>
              <a:t>song,</a:t>
            </a:r>
            <a:r>
              <a:rPr sz="1200" b="1" spc="10" dirty="0">
                <a:latin typeface="Arial"/>
                <a:cs typeface="Arial"/>
              </a:rPr>
              <a:t> </a:t>
            </a:r>
            <a:r>
              <a:rPr sz="1200" b="1" spc="-10" dirty="0">
                <a:latin typeface="Arial"/>
                <a:cs typeface="Arial"/>
              </a:rPr>
              <a:t>view</a:t>
            </a:r>
            <a:r>
              <a:rPr sz="1200" b="1" dirty="0">
                <a:latin typeface="Arial"/>
                <a:cs typeface="Arial"/>
              </a:rPr>
              <a:t> </a:t>
            </a:r>
            <a:r>
              <a:rPr sz="1200" b="1" spc="-15" dirty="0">
                <a:latin typeface="Arial"/>
                <a:cs typeface="Arial"/>
              </a:rPr>
              <a:t>detailed</a:t>
            </a:r>
            <a:r>
              <a:rPr sz="1200" b="1" spc="60" dirty="0">
                <a:latin typeface="Arial"/>
                <a:cs typeface="Arial"/>
              </a:rPr>
              <a:t> </a:t>
            </a:r>
            <a:r>
              <a:rPr sz="1200" b="1" spc="-15" dirty="0">
                <a:latin typeface="Arial"/>
                <a:cs typeface="Arial"/>
              </a:rPr>
              <a:t>information</a:t>
            </a:r>
            <a:r>
              <a:rPr sz="1200" b="1" spc="55" dirty="0">
                <a:latin typeface="Arial"/>
                <a:cs typeface="Arial"/>
              </a:rPr>
              <a:t> </a:t>
            </a:r>
            <a:r>
              <a:rPr sz="1200" b="1" spc="5" dirty="0">
                <a:latin typeface="Arial"/>
                <a:cs typeface="Arial"/>
              </a:rPr>
              <a:t>of</a:t>
            </a:r>
            <a:r>
              <a:rPr sz="1200" b="1" spc="20" dirty="0">
                <a:latin typeface="Arial"/>
                <a:cs typeface="Arial"/>
              </a:rPr>
              <a:t> </a:t>
            </a:r>
            <a:r>
              <a:rPr sz="1200" b="1" spc="5" dirty="0">
                <a:latin typeface="Arial"/>
                <a:cs typeface="Arial"/>
              </a:rPr>
              <a:t>song </a:t>
            </a:r>
            <a:r>
              <a:rPr sz="1200" b="1" spc="-3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Search</a:t>
            </a:r>
            <a:r>
              <a:rPr sz="1200" b="1" spc="-25" dirty="0">
                <a:latin typeface="Arial"/>
                <a:cs typeface="Arial"/>
              </a:rPr>
              <a:t> </a:t>
            </a:r>
            <a:r>
              <a:rPr sz="1200" b="1" spc="5" dirty="0">
                <a:latin typeface="Arial"/>
                <a:cs typeface="Arial"/>
              </a:rPr>
              <a:t>songs.</a:t>
            </a:r>
            <a:endParaRPr sz="1200">
              <a:latin typeface="Arial"/>
              <a:cs typeface="Arial"/>
            </a:endParaRPr>
          </a:p>
          <a:p>
            <a:pPr marL="250825" marR="1564640">
              <a:lnSpc>
                <a:spcPts val="1430"/>
              </a:lnSpc>
              <a:spcBef>
                <a:spcPts val="70"/>
              </a:spcBef>
            </a:pPr>
            <a:r>
              <a:rPr sz="1200" b="1" spc="10" dirty="0">
                <a:latin typeface="Arial"/>
                <a:cs typeface="Arial"/>
              </a:rPr>
              <a:t>F</a:t>
            </a:r>
            <a:r>
              <a:rPr sz="1200" b="1" spc="-35" dirty="0">
                <a:latin typeface="Arial"/>
                <a:cs typeface="Arial"/>
              </a:rPr>
              <a:t>il</a:t>
            </a:r>
            <a:r>
              <a:rPr sz="1200" b="1" spc="-30" dirty="0">
                <a:latin typeface="Arial"/>
                <a:cs typeface="Arial"/>
              </a:rPr>
              <a:t>t</a:t>
            </a:r>
            <a:r>
              <a:rPr sz="1200" b="1" dirty="0">
                <a:latin typeface="Arial"/>
                <a:cs typeface="Arial"/>
              </a:rPr>
              <a:t>er</a:t>
            </a:r>
            <a:r>
              <a:rPr sz="1200" b="1" spc="9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</a:t>
            </a:r>
            <a:r>
              <a:rPr sz="1200" b="1" spc="10" dirty="0">
                <a:latin typeface="Arial"/>
                <a:cs typeface="Arial"/>
              </a:rPr>
              <a:t>ong</a:t>
            </a:r>
            <a:r>
              <a:rPr sz="1200" b="1" dirty="0">
                <a:latin typeface="Arial"/>
                <a:cs typeface="Arial"/>
              </a:rPr>
              <a:t>s</a:t>
            </a:r>
            <a:r>
              <a:rPr sz="1200" b="1" spc="-105" dirty="0">
                <a:latin typeface="Arial"/>
                <a:cs typeface="Arial"/>
              </a:rPr>
              <a:t> </a:t>
            </a:r>
            <a:r>
              <a:rPr sz="1200" b="1" spc="10" dirty="0">
                <a:latin typeface="Arial"/>
                <a:cs typeface="Arial"/>
              </a:rPr>
              <a:t>b</a:t>
            </a:r>
            <a:r>
              <a:rPr sz="1200" b="1" dirty="0">
                <a:latin typeface="Arial"/>
                <a:cs typeface="Arial"/>
              </a:rPr>
              <a:t>ased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10" dirty="0">
                <a:latin typeface="Arial"/>
                <a:cs typeface="Arial"/>
              </a:rPr>
              <a:t>o</a:t>
            </a:r>
            <a:r>
              <a:rPr sz="1200" b="1" dirty="0">
                <a:latin typeface="Arial"/>
                <a:cs typeface="Arial"/>
              </a:rPr>
              <a:t>n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-35" dirty="0">
                <a:latin typeface="Arial"/>
                <a:cs typeface="Arial"/>
              </a:rPr>
              <a:t>l</a:t>
            </a:r>
            <a:r>
              <a:rPr sz="1200" b="1" dirty="0">
                <a:latin typeface="Arial"/>
                <a:cs typeface="Arial"/>
              </a:rPr>
              <a:t>a</a:t>
            </a:r>
            <a:r>
              <a:rPr sz="1200" b="1" spc="10" dirty="0">
                <a:latin typeface="Arial"/>
                <a:cs typeface="Arial"/>
              </a:rPr>
              <a:t>ngu</a:t>
            </a:r>
            <a:r>
              <a:rPr sz="1200" b="1" dirty="0">
                <a:latin typeface="Arial"/>
                <a:cs typeface="Arial"/>
              </a:rPr>
              <a:t>a</a:t>
            </a:r>
            <a:r>
              <a:rPr sz="1200" b="1" spc="10" dirty="0">
                <a:latin typeface="Arial"/>
                <a:cs typeface="Arial"/>
              </a:rPr>
              <a:t>g</a:t>
            </a:r>
            <a:r>
              <a:rPr sz="1200" b="1" dirty="0">
                <a:latin typeface="Arial"/>
                <a:cs typeface="Arial"/>
              </a:rPr>
              <a:t>e</a:t>
            </a:r>
            <a:r>
              <a:rPr sz="1200" b="1" spc="-3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a</a:t>
            </a:r>
            <a:r>
              <a:rPr sz="1200" b="1" spc="10" dirty="0">
                <a:latin typeface="Arial"/>
                <a:cs typeface="Arial"/>
              </a:rPr>
              <a:t>n</a:t>
            </a:r>
            <a:r>
              <a:rPr sz="1200" b="1" dirty="0">
                <a:latin typeface="Arial"/>
                <a:cs typeface="Arial"/>
              </a:rPr>
              <a:t>d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s</a:t>
            </a:r>
            <a:r>
              <a:rPr sz="1200" b="1" spc="-35" dirty="0">
                <a:latin typeface="Arial"/>
                <a:cs typeface="Arial"/>
              </a:rPr>
              <a:t>i</a:t>
            </a:r>
            <a:r>
              <a:rPr sz="1200" b="1" spc="10" dirty="0">
                <a:latin typeface="Arial"/>
                <a:cs typeface="Arial"/>
              </a:rPr>
              <a:t>ng</a:t>
            </a:r>
            <a:r>
              <a:rPr sz="1200" b="1" dirty="0">
                <a:latin typeface="Arial"/>
                <a:cs typeface="Arial"/>
              </a:rPr>
              <a:t>e</a:t>
            </a:r>
            <a:r>
              <a:rPr sz="1200" b="1" spc="-20" dirty="0">
                <a:latin typeface="Arial"/>
                <a:cs typeface="Arial"/>
              </a:rPr>
              <a:t>r</a:t>
            </a:r>
            <a:r>
              <a:rPr sz="1200" b="1" dirty="0">
                <a:latin typeface="Arial"/>
                <a:cs typeface="Arial"/>
              </a:rPr>
              <a:t>.  </a:t>
            </a:r>
            <a:r>
              <a:rPr sz="1200" b="1" spc="-5" dirty="0">
                <a:latin typeface="Arial"/>
                <a:cs typeface="Arial"/>
              </a:rPr>
              <a:t>Create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spc="5" dirty="0">
                <a:latin typeface="Arial"/>
                <a:cs typeface="Arial"/>
              </a:rPr>
              <a:t>new</a:t>
            </a:r>
            <a:r>
              <a:rPr sz="1200" b="1" dirty="0">
                <a:latin typeface="Arial"/>
                <a:cs typeface="Arial"/>
              </a:rPr>
              <a:t> </a:t>
            </a:r>
            <a:r>
              <a:rPr sz="1200" b="1" spc="-15" dirty="0">
                <a:latin typeface="Arial"/>
                <a:cs typeface="Arial"/>
              </a:rPr>
              <a:t>playlist.</a:t>
            </a:r>
            <a:endParaRPr sz="1200">
              <a:latin typeface="Arial"/>
              <a:cs typeface="Arial"/>
            </a:endParaRPr>
          </a:p>
          <a:p>
            <a:pPr marL="250825">
              <a:lnSpc>
                <a:spcPts val="1375"/>
              </a:lnSpc>
            </a:pPr>
            <a:r>
              <a:rPr sz="1200" b="1" spc="-5" dirty="0">
                <a:latin typeface="Arial"/>
                <a:cs typeface="Arial"/>
              </a:rPr>
              <a:t>Add/Remove</a:t>
            </a:r>
            <a:r>
              <a:rPr sz="1200" b="1" spc="-40" dirty="0">
                <a:latin typeface="Arial"/>
                <a:cs typeface="Arial"/>
              </a:rPr>
              <a:t> </a:t>
            </a:r>
            <a:r>
              <a:rPr sz="1200" b="1" spc="5" dirty="0">
                <a:latin typeface="Arial"/>
                <a:cs typeface="Arial"/>
              </a:rPr>
              <a:t>songs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spc="-15" dirty="0">
                <a:latin typeface="Arial"/>
                <a:cs typeface="Arial"/>
              </a:rPr>
              <a:t>to/from</a:t>
            </a:r>
            <a:r>
              <a:rPr sz="1200" b="1" spc="10" dirty="0">
                <a:latin typeface="Arial"/>
                <a:cs typeface="Arial"/>
              </a:rPr>
              <a:t> </a:t>
            </a:r>
            <a:r>
              <a:rPr sz="1200" b="1" spc="-15" dirty="0">
                <a:latin typeface="Arial"/>
                <a:cs typeface="Arial"/>
              </a:rPr>
              <a:t>playlist.</a:t>
            </a:r>
            <a:endParaRPr sz="1200">
              <a:latin typeface="Arial"/>
              <a:cs typeface="Arial"/>
            </a:endParaRPr>
          </a:p>
          <a:p>
            <a:pPr marL="250825">
              <a:lnSpc>
                <a:spcPts val="1430"/>
              </a:lnSpc>
            </a:pPr>
            <a:r>
              <a:rPr sz="1200" b="1" spc="-5" dirty="0">
                <a:latin typeface="Arial"/>
                <a:cs typeface="Arial"/>
              </a:rPr>
              <a:t>Add/Remove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spc="5" dirty="0">
                <a:latin typeface="Arial"/>
                <a:cs typeface="Arial"/>
              </a:rPr>
              <a:t>songs</a:t>
            </a:r>
            <a:r>
              <a:rPr sz="1200" b="1" spc="-35" dirty="0">
                <a:latin typeface="Arial"/>
                <a:cs typeface="Arial"/>
              </a:rPr>
              <a:t> </a:t>
            </a:r>
            <a:r>
              <a:rPr sz="1200" b="1" spc="-15" dirty="0">
                <a:latin typeface="Arial"/>
                <a:cs typeface="Arial"/>
              </a:rPr>
              <a:t>to/from</a:t>
            </a:r>
            <a:r>
              <a:rPr sz="1200" b="1" spc="15" dirty="0">
                <a:latin typeface="Arial"/>
                <a:cs typeface="Arial"/>
              </a:rPr>
              <a:t> </a:t>
            </a:r>
            <a:r>
              <a:rPr sz="1200" b="1" spc="-10" dirty="0">
                <a:latin typeface="Arial"/>
                <a:cs typeface="Arial"/>
              </a:rPr>
              <a:t>favourites.</a:t>
            </a:r>
            <a:endParaRPr sz="1200">
              <a:latin typeface="Arial"/>
              <a:cs typeface="Arial"/>
            </a:endParaRPr>
          </a:p>
          <a:p>
            <a:pPr marL="250825">
              <a:lnSpc>
                <a:spcPts val="1435"/>
              </a:lnSpc>
            </a:pPr>
            <a:r>
              <a:rPr sz="1200" b="1" spc="-5" dirty="0">
                <a:latin typeface="Arial"/>
                <a:cs typeface="Arial"/>
              </a:rPr>
              <a:t>Scroll</a:t>
            </a:r>
            <a:r>
              <a:rPr sz="1200" b="1" spc="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through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-10" dirty="0">
                <a:latin typeface="Arial"/>
                <a:cs typeface="Arial"/>
              </a:rPr>
              <a:t>recently</a:t>
            </a:r>
            <a:r>
              <a:rPr sz="1200" b="1" spc="45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played/viewed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5" dirty="0">
                <a:latin typeface="Arial"/>
                <a:cs typeface="Arial"/>
              </a:rPr>
              <a:t>songs.</a:t>
            </a:r>
            <a:endParaRPr sz="1200">
              <a:latin typeface="Arial"/>
              <a:cs typeface="Arial"/>
            </a:endParaRPr>
          </a:p>
          <a:p>
            <a:pPr marL="250825">
              <a:lnSpc>
                <a:spcPct val="100000"/>
              </a:lnSpc>
              <a:spcBef>
                <a:spcPts val="65"/>
              </a:spcBef>
            </a:pPr>
            <a:r>
              <a:rPr sz="1200" b="1" spc="-5" dirty="0">
                <a:latin typeface="Arial"/>
                <a:cs typeface="Arial"/>
              </a:rPr>
              <a:t>Explore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5" dirty="0">
                <a:latin typeface="Arial"/>
                <a:cs typeface="Arial"/>
              </a:rPr>
              <a:t>songs</a:t>
            </a:r>
            <a:r>
              <a:rPr sz="1200" b="1" spc="-20" dirty="0">
                <a:latin typeface="Arial"/>
                <a:cs typeface="Arial"/>
              </a:rPr>
              <a:t> </a:t>
            </a:r>
            <a:r>
              <a:rPr sz="1200" b="1" spc="-5" dirty="0">
                <a:latin typeface="Arial"/>
                <a:cs typeface="Arial"/>
              </a:rPr>
              <a:t>through</a:t>
            </a:r>
            <a:r>
              <a:rPr sz="1200" b="1" spc="-10" dirty="0">
                <a:latin typeface="Arial"/>
                <a:cs typeface="Arial"/>
              </a:rPr>
              <a:t> </a:t>
            </a:r>
            <a:r>
              <a:rPr sz="1200" b="1" spc="5" dirty="0">
                <a:latin typeface="Arial"/>
                <a:cs typeface="Arial"/>
              </a:rPr>
              <a:t>your</a:t>
            </a:r>
            <a:r>
              <a:rPr sz="1200" b="1" spc="-45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personalized</a:t>
            </a:r>
            <a:r>
              <a:rPr sz="1200" b="1" spc="-90" dirty="0">
                <a:latin typeface="Arial"/>
                <a:cs typeface="Arial"/>
              </a:rPr>
              <a:t> </a:t>
            </a:r>
            <a:r>
              <a:rPr sz="1200" b="1" spc="-15" dirty="0">
                <a:latin typeface="Arial"/>
                <a:cs typeface="Arial"/>
              </a:rPr>
              <a:t>playlist</a:t>
            </a:r>
            <a:r>
              <a:rPr sz="1200" b="1" spc="100" dirty="0">
                <a:latin typeface="Arial"/>
                <a:cs typeface="Arial"/>
              </a:rPr>
              <a:t> </a:t>
            </a:r>
            <a:r>
              <a:rPr sz="1200" b="1" dirty="0">
                <a:latin typeface="Arial"/>
                <a:cs typeface="Arial"/>
              </a:rPr>
              <a:t>and</a:t>
            </a:r>
            <a:r>
              <a:rPr sz="1200" b="1" spc="-10" dirty="0">
                <a:latin typeface="Arial"/>
                <a:cs typeface="Arial"/>
              </a:rPr>
              <a:t> favourites.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800" b="1" spc="25" dirty="0">
                <a:latin typeface="Arial"/>
                <a:cs typeface="Arial"/>
              </a:rPr>
              <a:t>T</a:t>
            </a:r>
            <a:r>
              <a:rPr sz="1800" b="1" spc="-30" dirty="0">
                <a:latin typeface="Arial"/>
                <a:cs typeface="Arial"/>
              </a:rPr>
              <a:t>ec</a:t>
            </a:r>
            <a:r>
              <a:rPr sz="1800" b="1" spc="25" dirty="0">
                <a:latin typeface="Arial"/>
                <a:cs typeface="Arial"/>
              </a:rPr>
              <a:t>hno</a:t>
            </a:r>
            <a:r>
              <a:rPr sz="1800" b="1" spc="20" dirty="0">
                <a:latin typeface="Arial"/>
                <a:cs typeface="Arial"/>
              </a:rPr>
              <a:t>l</a:t>
            </a:r>
            <a:r>
              <a:rPr sz="1800" b="1" spc="25" dirty="0">
                <a:latin typeface="Arial"/>
                <a:cs typeface="Arial"/>
              </a:rPr>
              <a:t>og</a:t>
            </a:r>
            <a:r>
              <a:rPr sz="1800" b="1" dirty="0">
                <a:latin typeface="Arial"/>
                <a:cs typeface="Arial"/>
              </a:rPr>
              <a:t>y</a:t>
            </a:r>
            <a:r>
              <a:rPr sz="1800" b="1" spc="-155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St</a:t>
            </a:r>
            <a:r>
              <a:rPr sz="1800" b="1" spc="-25" dirty="0">
                <a:latin typeface="Arial"/>
                <a:cs typeface="Arial"/>
              </a:rPr>
              <a:t>a</a:t>
            </a:r>
            <a:r>
              <a:rPr sz="1800" b="1" spc="-30" dirty="0">
                <a:latin typeface="Arial"/>
                <a:cs typeface="Arial"/>
              </a:rPr>
              <a:t>ck</a:t>
            </a:r>
            <a:r>
              <a:rPr sz="1800" b="1" dirty="0">
                <a:latin typeface="Arial"/>
                <a:cs typeface="Arial"/>
              </a:rPr>
              <a:t>: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ts val="1435"/>
              </a:lnSpc>
              <a:spcBef>
                <a:spcPts val="20"/>
              </a:spcBef>
            </a:pPr>
            <a:r>
              <a:rPr sz="1200" b="1" dirty="0">
                <a:latin typeface="Arial"/>
                <a:cs typeface="Arial"/>
              </a:rPr>
              <a:t>Frontend</a:t>
            </a:r>
            <a:r>
              <a:rPr sz="1200" dirty="0">
                <a:latin typeface="Arial MT"/>
                <a:cs typeface="Arial MT"/>
              </a:rPr>
              <a:t>:</a:t>
            </a:r>
            <a:r>
              <a:rPr sz="1200" spc="-65" dirty="0">
                <a:latin typeface="Arial MT"/>
                <a:cs typeface="Arial MT"/>
              </a:rPr>
              <a:t> </a:t>
            </a:r>
            <a:r>
              <a:rPr sz="1200" spc="-25" dirty="0">
                <a:latin typeface="Arial MT"/>
                <a:cs typeface="Arial MT"/>
              </a:rPr>
              <a:t>HTML5,</a:t>
            </a:r>
            <a:r>
              <a:rPr sz="1200" spc="155" dirty="0">
                <a:latin typeface="Arial MT"/>
                <a:cs typeface="Arial MT"/>
              </a:rPr>
              <a:t> </a:t>
            </a:r>
            <a:r>
              <a:rPr sz="1200" spc="15" dirty="0">
                <a:latin typeface="Arial MT"/>
                <a:cs typeface="Arial MT"/>
              </a:rPr>
              <a:t>CSS3,</a:t>
            </a:r>
            <a:r>
              <a:rPr sz="1200" spc="-140" dirty="0">
                <a:latin typeface="Arial MT"/>
                <a:cs typeface="Arial MT"/>
              </a:rPr>
              <a:t> </a:t>
            </a:r>
            <a:r>
              <a:rPr sz="1200" spc="-5" dirty="0">
                <a:latin typeface="Arial MT"/>
                <a:cs typeface="Arial MT"/>
              </a:rPr>
              <a:t>JavaScript</a:t>
            </a:r>
            <a:r>
              <a:rPr sz="1200" spc="5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(bootstrap</a:t>
            </a:r>
            <a:r>
              <a:rPr sz="1200" spc="155" dirty="0">
                <a:latin typeface="Arial MT"/>
                <a:cs typeface="Arial MT"/>
              </a:rPr>
              <a:t> </a:t>
            </a:r>
            <a:r>
              <a:rPr sz="1200" dirty="0">
                <a:latin typeface="Arial MT"/>
                <a:cs typeface="Arial MT"/>
              </a:rPr>
              <a:t>5)</a:t>
            </a:r>
            <a:endParaRPr sz="1200">
              <a:latin typeface="Arial MT"/>
              <a:cs typeface="Arial MT"/>
            </a:endParaRPr>
          </a:p>
          <a:p>
            <a:pPr marL="12700">
              <a:lnSpc>
                <a:spcPts val="1425"/>
              </a:lnSpc>
            </a:pPr>
            <a:r>
              <a:rPr sz="1200" b="1" spc="10" dirty="0">
                <a:latin typeface="Arial"/>
                <a:cs typeface="Arial"/>
              </a:rPr>
              <a:t>Backend</a:t>
            </a:r>
            <a:r>
              <a:rPr sz="1200" spc="10" dirty="0">
                <a:latin typeface="Arial MT"/>
                <a:cs typeface="Arial MT"/>
              </a:rPr>
              <a:t>:</a:t>
            </a:r>
            <a:r>
              <a:rPr sz="1200" spc="200" dirty="0">
                <a:latin typeface="Arial MT"/>
                <a:cs typeface="Arial MT"/>
              </a:rPr>
              <a:t> </a:t>
            </a:r>
            <a:r>
              <a:rPr sz="1200" spc="-15" dirty="0">
                <a:latin typeface="Arial MT"/>
                <a:cs typeface="Arial MT"/>
              </a:rPr>
              <a:t>Django,</a:t>
            </a:r>
            <a:r>
              <a:rPr sz="1200" spc="-10" dirty="0">
                <a:latin typeface="Arial MT"/>
                <a:cs typeface="Arial MT"/>
              </a:rPr>
              <a:t> </a:t>
            </a:r>
            <a:r>
              <a:rPr sz="1200" spc="-30" dirty="0">
                <a:latin typeface="Arial MT"/>
                <a:cs typeface="Arial MT"/>
              </a:rPr>
              <a:t>python</a:t>
            </a:r>
            <a:endParaRPr sz="1200">
              <a:latin typeface="Arial MT"/>
              <a:cs typeface="Arial MT"/>
            </a:endParaRPr>
          </a:p>
          <a:p>
            <a:pPr marL="12700">
              <a:lnSpc>
                <a:spcPts val="1435"/>
              </a:lnSpc>
            </a:pPr>
            <a:r>
              <a:rPr sz="1200" b="1" spc="30" dirty="0">
                <a:latin typeface="Arial"/>
                <a:cs typeface="Arial"/>
              </a:rPr>
              <a:t>D</a:t>
            </a:r>
            <a:r>
              <a:rPr sz="1200" b="1" spc="5" dirty="0">
                <a:latin typeface="Arial"/>
                <a:cs typeface="Arial"/>
              </a:rPr>
              <a:t>a</a:t>
            </a:r>
            <a:r>
              <a:rPr sz="1200" b="1" spc="-30" dirty="0">
                <a:latin typeface="Arial"/>
                <a:cs typeface="Arial"/>
              </a:rPr>
              <a:t>t</a:t>
            </a:r>
            <a:r>
              <a:rPr sz="1200" b="1" spc="5" dirty="0">
                <a:latin typeface="Arial"/>
                <a:cs typeface="Arial"/>
              </a:rPr>
              <a:t>a</a:t>
            </a:r>
            <a:r>
              <a:rPr sz="1200" b="1" spc="15" dirty="0">
                <a:latin typeface="Arial"/>
                <a:cs typeface="Arial"/>
              </a:rPr>
              <a:t>b</a:t>
            </a:r>
            <a:r>
              <a:rPr sz="1200" b="1" spc="5" dirty="0">
                <a:latin typeface="Arial"/>
                <a:cs typeface="Arial"/>
              </a:rPr>
              <a:t>ase</a:t>
            </a:r>
            <a:r>
              <a:rPr sz="1200" dirty="0">
                <a:latin typeface="Arial MT"/>
                <a:cs typeface="Arial MT"/>
              </a:rPr>
              <a:t>:</a:t>
            </a:r>
            <a:r>
              <a:rPr sz="1200" spc="-70" dirty="0">
                <a:latin typeface="Arial MT"/>
                <a:cs typeface="Arial MT"/>
              </a:rPr>
              <a:t> </a:t>
            </a:r>
            <a:r>
              <a:rPr sz="1200" spc="20" dirty="0">
                <a:latin typeface="Arial MT"/>
                <a:cs typeface="Arial MT"/>
              </a:rPr>
              <a:t>S</a:t>
            </a:r>
            <a:r>
              <a:rPr sz="1200" spc="-40" dirty="0">
                <a:latin typeface="Arial MT"/>
                <a:cs typeface="Arial MT"/>
              </a:rPr>
              <a:t>Q</a:t>
            </a:r>
            <a:r>
              <a:rPr sz="1200" dirty="0">
                <a:latin typeface="Arial MT"/>
                <a:cs typeface="Arial MT"/>
              </a:rPr>
              <a:t>L</a:t>
            </a:r>
            <a:r>
              <a:rPr sz="1200" spc="-110" dirty="0">
                <a:latin typeface="Arial MT"/>
                <a:cs typeface="Arial MT"/>
              </a:rPr>
              <a:t>I</a:t>
            </a:r>
            <a:r>
              <a:rPr sz="1200" spc="-60" dirty="0">
                <a:latin typeface="Arial MT"/>
                <a:cs typeface="Arial MT"/>
              </a:rPr>
              <a:t>T</a:t>
            </a:r>
            <a:r>
              <a:rPr sz="1200" dirty="0">
                <a:latin typeface="Arial MT"/>
                <a:cs typeface="Arial MT"/>
              </a:rPr>
              <a:t>E</a:t>
            </a:r>
            <a:endParaRPr sz="1200">
              <a:latin typeface="Arial MT"/>
              <a:cs typeface="Arial MT"/>
            </a:endParaRPr>
          </a:p>
        </p:txBody>
      </p:sp>
      <p:sp>
        <p:nvSpPr>
          <p:cNvPr id="1048621" name="object 15"/>
          <p:cNvSpPr/>
          <p:nvPr/>
        </p:nvSpPr>
        <p:spPr>
          <a:xfrm>
            <a:off x="4763" y="4676775"/>
            <a:ext cx="9139555" cy="9525"/>
          </a:xfrm>
          <a:custGeom>
            <a:avLst/>
            <a:gdLst/>
            <a:ahLst/>
            <a:cxnLst/>
            <a:rect l="l" t="t" r="r" b="b"/>
            <a:pathLst>
              <a:path w="9139555" h="9525">
                <a:moveTo>
                  <a:pt x="0" y="9525"/>
                </a:moveTo>
                <a:lnTo>
                  <a:pt x="9139236" y="9525"/>
                </a:lnTo>
                <a:lnTo>
                  <a:pt x="9139236" y="0"/>
                </a:lnTo>
                <a:lnTo>
                  <a:pt x="0" y="0"/>
                </a:lnTo>
                <a:lnTo>
                  <a:pt x="0" y="9525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622" name="object 16"/>
          <p:cNvSpPr txBox="1"/>
          <p:nvPr/>
        </p:nvSpPr>
        <p:spPr>
          <a:xfrm>
            <a:off x="217487" y="4812359"/>
            <a:ext cx="500380" cy="131445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950" spc="10" dirty="0">
                <a:latin typeface="Arial MT"/>
                <a:cs typeface="Arial MT"/>
              </a:rPr>
              <a:t>Source</a:t>
            </a:r>
            <a:r>
              <a:rPr sz="950" spc="35" dirty="0">
                <a:latin typeface="Arial MT"/>
                <a:cs typeface="Arial MT"/>
              </a:rPr>
              <a:t> </a:t>
            </a:r>
            <a:r>
              <a:rPr sz="950" spc="5" dirty="0">
                <a:latin typeface="Arial MT"/>
                <a:cs typeface="Arial MT"/>
              </a:rPr>
              <a:t>:</a:t>
            </a:r>
            <a:endParaRPr sz="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object 2"/>
          <p:cNvSpPr txBox="1">
            <a:spLocks noGrp="1"/>
          </p:cNvSpPr>
          <p:nvPr>
            <p:ph type="title"/>
          </p:nvPr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</a:rPr>
              <a:t>Ne</a:t>
            </a:r>
            <a:r>
              <a:rPr sz="1800" spc="-80" dirty="0">
                <a:solidFill>
                  <a:srgbClr val="FFFFFF"/>
                </a:solidFill>
              </a:rPr>
              <a:t>x</a:t>
            </a:r>
            <a:r>
              <a:rPr sz="1800" dirty="0">
                <a:solidFill>
                  <a:srgbClr val="FFFFFF"/>
                </a:solidFill>
              </a:rPr>
              <a:t>t</a:t>
            </a:r>
            <a:r>
              <a:rPr sz="1800" spc="120" dirty="0">
                <a:solidFill>
                  <a:srgbClr val="FFFFFF"/>
                </a:solidFill>
              </a:rPr>
              <a:t> </a:t>
            </a:r>
            <a:r>
              <a:rPr sz="1800" spc="20" dirty="0">
                <a:solidFill>
                  <a:srgbClr val="FFFFFF"/>
                </a:solidFill>
              </a:rPr>
              <a:t>G</a:t>
            </a:r>
            <a:r>
              <a:rPr sz="1800" spc="-30" dirty="0">
                <a:solidFill>
                  <a:srgbClr val="FFFFFF"/>
                </a:solidFill>
              </a:rPr>
              <a:t>e</a:t>
            </a:r>
            <a:r>
              <a:rPr sz="1800" dirty="0">
                <a:solidFill>
                  <a:srgbClr val="FFFFFF"/>
                </a:solidFill>
              </a:rPr>
              <a:t>n</a:t>
            </a:r>
            <a:r>
              <a:rPr sz="1800" spc="-5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Em</a:t>
            </a:r>
            <a:r>
              <a:rPr sz="1800" spc="45" dirty="0">
                <a:solidFill>
                  <a:srgbClr val="FFFFFF"/>
                </a:solidFill>
              </a:rPr>
              <a:t>pl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spc="45" dirty="0">
                <a:solidFill>
                  <a:srgbClr val="FFFFFF"/>
                </a:solidFill>
              </a:rPr>
              <a:t>b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45" dirty="0">
                <a:solidFill>
                  <a:srgbClr val="FFFFFF"/>
                </a:solidFill>
              </a:rPr>
              <a:t>l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20" dirty="0">
                <a:solidFill>
                  <a:srgbClr val="FFFFFF"/>
                </a:solidFill>
              </a:rPr>
              <a:t>t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130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Pr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spc="45" dirty="0">
                <a:solidFill>
                  <a:srgbClr val="FFFFFF"/>
                </a:solidFill>
              </a:rPr>
              <a:t>g</a:t>
            </a:r>
            <a:r>
              <a:rPr sz="1800" dirty="0">
                <a:solidFill>
                  <a:srgbClr val="FFFFFF"/>
                </a:solidFill>
              </a:rPr>
              <a:t>r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dirty="0">
                <a:solidFill>
                  <a:srgbClr val="FFFFFF"/>
                </a:solidFill>
              </a:rPr>
              <a:t>m</a:t>
            </a:r>
            <a:endParaRPr sz="1800"/>
          </a:p>
        </p:txBody>
      </p:sp>
      <p:sp>
        <p:nvSpPr>
          <p:cNvPr id="1048624" name="object 3"/>
          <p:cNvSpPr txBox="1"/>
          <p:nvPr/>
        </p:nvSpPr>
        <p:spPr>
          <a:xfrm>
            <a:off x="138429" y="659066"/>
            <a:ext cx="8853805" cy="320649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20" dirty="0">
                <a:solidFill>
                  <a:srgbClr val="203062"/>
                </a:solidFill>
                <a:latin typeface="Arial"/>
                <a:cs typeface="Arial"/>
              </a:rPr>
              <a:t>Proposed</a:t>
            </a:r>
            <a:r>
              <a:rPr sz="1550" b="1" spc="-5" dirty="0">
                <a:solidFill>
                  <a:srgbClr val="203062"/>
                </a:solidFill>
                <a:latin typeface="Arial"/>
                <a:cs typeface="Arial"/>
              </a:rPr>
              <a:t> </a:t>
            </a:r>
            <a:r>
              <a:rPr sz="1550" b="1" dirty="0">
                <a:solidFill>
                  <a:srgbClr val="203062"/>
                </a:solidFill>
                <a:latin typeface="Arial"/>
                <a:cs typeface="Arial"/>
              </a:rPr>
              <a:t>Solution</a:t>
            </a:r>
            <a:endParaRPr sz="15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6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400" b="1" spc="35" dirty="0">
                <a:latin typeface="Arial"/>
                <a:cs typeface="Arial"/>
              </a:rPr>
              <a:t>P</a:t>
            </a:r>
            <a:r>
              <a:rPr sz="1400" b="1" spc="40" dirty="0">
                <a:latin typeface="Arial"/>
                <a:cs typeface="Arial"/>
              </a:rPr>
              <a:t>e</a:t>
            </a:r>
            <a:r>
              <a:rPr sz="1400" b="1" spc="50" dirty="0">
                <a:latin typeface="Arial"/>
                <a:cs typeface="Arial"/>
              </a:rPr>
              <a:t>r</a:t>
            </a:r>
            <a:r>
              <a:rPr sz="1400" b="1" spc="40" dirty="0">
                <a:latin typeface="Arial"/>
                <a:cs typeface="Arial"/>
              </a:rPr>
              <a:t>so</a:t>
            </a:r>
            <a:r>
              <a:rPr sz="1400" b="1" spc="-35" dirty="0">
                <a:latin typeface="Arial"/>
                <a:cs typeface="Arial"/>
              </a:rPr>
              <a:t>n</a:t>
            </a:r>
            <a:r>
              <a:rPr sz="1400" b="1" spc="-30" dirty="0">
                <a:latin typeface="Arial"/>
                <a:cs typeface="Arial"/>
              </a:rPr>
              <a:t>a</a:t>
            </a:r>
            <a:r>
              <a:rPr sz="1400" b="1" spc="-20" dirty="0">
                <a:latin typeface="Arial"/>
                <a:cs typeface="Arial"/>
              </a:rPr>
              <a:t>li</a:t>
            </a:r>
            <a:r>
              <a:rPr sz="1400" b="1" spc="40" dirty="0">
                <a:latin typeface="Arial"/>
                <a:cs typeface="Arial"/>
              </a:rPr>
              <a:t>z</a:t>
            </a:r>
            <a:r>
              <a:rPr sz="1400" b="1" spc="-30" dirty="0">
                <a:latin typeface="Arial"/>
                <a:cs typeface="Arial"/>
              </a:rPr>
              <a:t>e</a:t>
            </a:r>
            <a:r>
              <a:rPr sz="1400" b="1" spc="15" dirty="0">
                <a:latin typeface="Arial"/>
                <a:cs typeface="Arial"/>
              </a:rPr>
              <a:t>d</a:t>
            </a:r>
            <a:r>
              <a:rPr sz="1400" b="1" spc="-135" dirty="0">
                <a:latin typeface="Arial"/>
                <a:cs typeface="Arial"/>
              </a:rPr>
              <a:t> </a:t>
            </a:r>
            <a:r>
              <a:rPr sz="1400" b="1" spc="105" dirty="0">
                <a:latin typeface="Arial"/>
                <a:cs typeface="Arial"/>
              </a:rPr>
              <a:t>M</a:t>
            </a:r>
            <a:r>
              <a:rPr sz="1400" b="1" spc="40" dirty="0">
                <a:latin typeface="Arial"/>
                <a:cs typeface="Arial"/>
              </a:rPr>
              <a:t>u</a:t>
            </a:r>
            <a:r>
              <a:rPr sz="1400" b="1" spc="-30" dirty="0">
                <a:latin typeface="Arial"/>
                <a:cs typeface="Arial"/>
              </a:rPr>
              <a:t>s</a:t>
            </a:r>
            <a:r>
              <a:rPr sz="1400" b="1" spc="-20" dirty="0">
                <a:latin typeface="Arial"/>
                <a:cs typeface="Arial"/>
              </a:rPr>
              <a:t>i</a:t>
            </a:r>
            <a:r>
              <a:rPr sz="1400" b="1" spc="15" dirty="0">
                <a:latin typeface="Arial"/>
                <a:cs typeface="Arial"/>
              </a:rPr>
              <a:t>c</a:t>
            </a:r>
            <a:r>
              <a:rPr sz="1400" b="1" spc="-135" dirty="0">
                <a:latin typeface="Arial"/>
                <a:cs typeface="Arial"/>
              </a:rPr>
              <a:t> </a:t>
            </a:r>
            <a:r>
              <a:rPr sz="1400" b="1" spc="30" dirty="0">
                <a:latin typeface="Arial"/>
                <a:cs typeface="Arial"/>
              </a:rPr>
              <a:t>D</a:t>
            </a:r>
            <a:r>
              <a:rPr sz="1400" b="1" spc="-20" dirty="0">
                <a:latin typeface="Arial"/>
                <a:cs typeface="Arial"/>
              </a:rPr>
              <a:t>i</a:t>
            </a:r>
            <a:r>
              <a:rPr sz="1400" b="1" spc="40" dirty="0">
                <a:latin typeface="Arial"/>
                <a:cs typeface="Arial"/>
              </a:rPr>
              <a:t>sc</a:t>
            </a:r>
            <a:r>
              <a:rPr sz="1400" b="1" spc="-35" dirty="0">
                <a:latin typeface="Arial"/>
                <a:cs typeface="Arial"/>
              </a:rPr>
              <a:t>o</a:t>
            </a:r>
            <a:r>
              <a:rPr sz="1400" b="1" spc="40" dirty="0">
                <a:latin typeface="Arial"/>
                <a:cs typeface="Arial"/>
              </a:rPr>
              <a:t>v</a:t>
            </a:r>
            <a:r>
              <a:rPr sz="1400" b="1" spc="-30" dirty="0">
                <a:latin typeface="Arial"/>
                <a:cs typeface="Arial"/>
              </a:rPr>
              <a:t>e</a:t>
            </a:r>
            <a:r>
              <a:rPr sz="1400" b="1" spc="-25" dirty="0">
                <a:latin typeface="Arial"/>
                <a:cs typeface="Arial"/>
              </a:rPr>
              <a:t>r</a:t>
            </a:r>
            <a:r>
              <a:rPr sz="1400" b="1" spc="40" dirty="0">
                <a:latin typeface="Arial"/>
                <a:cs typeface="Arial"/>
              </a:rPr>
              <a:t>y</a:t>
            </a:r>
            <a:r>
              <a:rPr sz="1400" b="1" spc="5" dirty="0">
                <a:latin typeface="Arial"/>
                <a:cs typeface="Arial"/>
              </a:rPr>
              <a:t>: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50">
              <a:latin typeface="Arial"/>
              <a:cs typeface="Arial"/>
            </a:endParaRPr>
          </a:p>
          <a:p>
            <a:pPr marL="12700" marR="83185">
              <a:lnSpc>
                <a:spcPts val="1650"/>
              </a:lnSpc>
            </a:pPr>
            <a:r>
              <a:rPr sz="1400" spc="-10" dirty="0">
                <a:latin typeface="Arial MT"/>
                <a:cs typeface="Arial MT"/>
              </a:rPr>
              <a:t>Music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Harmony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employs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advanced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recommendation</a:t>
            </a:r>
            <a:r>
              <a:rPr sz="1400" spc="-204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algorithms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spc="-20" dirty="0">
                <a:latin typeface="Arial MT"/>
                <a:cs typeface="Arial MT"/>
              </a:rPr>
              <a:t>that</a:t>
            </a:r>
            <a:r>
              <a:rPr sz="1400" spc="195" dirty="0">
                <a:latin typeface="Arial MT"/>
                <a:cs typeface="Arial MT"/>
              </a:rPr>
              <a:t> </a:t>
            </a:r>
            <a:r>
              <a:rPr sz="1400" spc="-20" dirty="0">
                <a:latin typeface="Arial MT"/>
                <a:cs typeface="Arial MT"/>
              </a:rPr>
              <a:t>analyze</a:t>
            </a:r>
            <a:r>
              <a:rPr sz="1400" spc="10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user</a:t>
            </a:r>
            <a:r>
              <a:rPr sz="1400" spc="-11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preferences,</a:t>
            </a:r>
            <a:r>
              <a:rPr sz="1400" spc="-18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listening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history,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social</a:t>
            </a:r>
            <a:r>
              <a:rPr sz="1400" spc="-11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interactions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to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deliver</a:t>
            </a:r>
            <a:r>
              <a:rPr sz="1400" spc="-11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personalized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music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recommendations</a:t>
            </a:r>
            <a:r>
              <a:rPr sz="1400" spc="-20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tailored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to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each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user's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unique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taste.</a:t>
            </a:r>
            <a:endParaRPr sz="1400">
              <a:latin typeface="Arial MT"/>
              <a:cs typeface="Arial MT"/>
            </a:endParaRPr>
          </a:p>
          <a:p>
            <a:pPr marL="12700" marR="130175">
              <a:lnSpc>
                <a:spcPts val="1650"/>
              </a:lnSpc>
              <a:spcBef>
                <a:spcPts val="80"/>
              </a:spcBef>
            </a:pPr>
            <a:r>
              <a:rPr sz="1400" spc="5" dirty="0">
                <a:latin typeface="Arial MT"/>
                <a:cs typeface="Arial MT"/>
              </a:rPr>
              <a:t>Users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can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explore</a:t>
            </a:r>
            <a:r>
              <a:rPr sz="1400" spc="-13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a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vast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library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of</a:t>
            </a:r>
            <a:r>
              <a:rPr sz="1400" spc="-11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music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tracks,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albums,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artists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curated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specifically</a:t>
            </a:r>
            <a:r>
              <a:rPr sz="1400" spc="-200" dirty="0">
                <a:latin typeface="Arial MT"/>
                <a:cs typeface="Arial MT"/>
              </a:rPr>
              <a:t> </a:t>
            </a:r>
            <a:r>
              <a:rPr sz="1400" spc="35" dirty="0">
                <a:latin typeface="Arial MT"/>
                <a:cs typeface="Arial MT"/>
              </a:rPr>
              <a:t>for</a:t>
            </a:r>
            <a:r>
              <a:rPr sz="1400" spc="-11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them,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ensuring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they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never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run</a:t>
            </a:r>
            <a:r>
              <a:rPr sz="1400" spc="1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out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of</a:t>
            </a:r>
            <a:r>
              <a:rPr sz="1400" spc="-114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new</a:t>
            </a:r>
            <a:r>
              <a:rPr sz="1400" spc="5" dirty="0">
                <a:latin typeface="Arial MT"/>
                <a:cs typeface="Arial MT"/>
              </a:rPr>
              <a:t> music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to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discover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400" b="1" spc="35" dirty="0">
                <a:latin typeface="Arial"/>
                <a:cs typeface="Arial"/>
              </a:rPr>
              <a:t>S</a:t>
            </a:r>
            <a:r>
              <a:rPr sz="1400" b="1" spc="40" dirty="0">
                <a:latin typeface="Arial"/>
                <a:cs typeface="Arial"/>
              </a:rPr>
              <a:t>ea</a:t>
            </a:r>
            <a:r>
              <a:rPr sz="1400" b="1" spc="25" dirty="0">
                <a:latin typeface="Arial"/>
                <a:cs typeface="Arial"/>
              </a:rPr>
              <a:t>m</a:t>
            </a:r>
            <a:r>
              <a:rPr sz="1400" b="1" spc="-20" dirty="0">
                <a:latin typeface="Arial"/>
                <a:cs typeface="Arial"/>
              </a:rPr>
              <a:t>l</a:t>
            </a:r>
            <a:r>
              <a:rPr sz="1400" b="1" spc="40" dirty="0">
                <a:latin typeface="Arial"/>
                <a:cs typeface="Arial"/>
              </a:rPr>
              <a:t>es</a:t>
            </a:r>
            <a:r>
              <a:rPr sz="1400" b="1" spc="15" dirty="0">
                <a:latin typeface="Arial"/>
                <a:cs typeface="Arial"/>
              </a:rPr>
              <a:t>s</a:t>
            </a:r>
            <a:r>
              <a:rPr sz="1400" b="1" spc="-210" dirty="0">
                <a:latin typeface="Arial"/>
                <a:cs typeface="Arial"/>
              </a:rPr>
              <a:t> </a:t>
            </a:r>
            <a:r>
              <a:rPr sz="1400" b="1" spc="35" dirty="0">
                <a:latin typeface="Arial"/>
                <a:cs typeface="Arial"/>
              </a:rPr>
              <a:t>S</a:t>
            </a:r>
            <a:r>
              <a:rPr sz="1400" b="1" spc="-25" dirty="0">
                <a:latin typeface="Arial"/>
                <a:cs typeface="Arial"/>
              </a:rPr>
              <a:t>t</a:t>
            </a:r>
            <a:r>
              <a:rPr sz="1400" b="1" spc="50" dirty="0">
                <a:latin typeface="Arial"/>
                <a:cs typeface="Arial"/>
              </a:rPr>
              <a:t>r</a:t>
            </a:r>
            <a:r>
              <a:rPr sz="1400" b="1" spc="40" dirty="0">
                <a:latin typeface="Arial"/>
                <a:cs typeface="Arial"/>
              </a:rPr>
              <a:t>ea</a:t>
            </a:r>
            <a:r>
              <a:rPr sz="1400" b="1" spc="-50" dirty="0">
                <a:latin typeface="Arial"/>
                <a:cs typeface="Arial"/>
              </a:rPr>
              <a:t>m</a:t>
            </a:r>
            <a:r>
              <a:rPr sz="1400" b="1" spc="-20" dirty="0">
                <a:latin typeface="Arial"/>
                <a:cs typeface="Arial"/>
              </a:rPr>
              <a:t>i</a:t>
            </a:r>
            <a:r>
              <a:rPr sz="1400" b="1" spc="40" dirty="0">
                <a:latin typeface="Arial"/>
                <a:cs typeface="Arial"/>
              </a:rPr>
              <a:t>n</a:t>
            </a:r>
            <a:r>
              <a:rPr sz="1400" b="1" spc="15" dirty="0">
                <a:latin typeface="Arial"/>
                <a:cs typeface="Arial"/>
              </a:rPr>
              <a:t>g</a:t>
            </a:r>
            <a:r>
              <a:rPr sz="1400" b="1" spc="-215" dirty="0">
                <a:latin typeface="Arial"/>
                <a:cs typeface="Arial"/>
              </a:rPr>
              <a:t> </a:t>
            </a:r>
            <a:r>
              <a:rPr sz="1400" b="1" spc="40" dirty="0">
                <a:latin typeface="Arial"/>
                <a:cs typeface="Arial"/>
              </a:rPr>
              <a:t>an</a:t>
            </a:r>
            <a:r>
              <a:rPr sz="1400" b="1" spc="15" dirty="0">
                <a:latin typeface="Arial"/>
                <a:cs typeface="Arial"/>
              </a:rPr>
              <a:t>d</a:t>
            </a:r>
            <a:r>
              <a:rPr sz="1400" b="1" spc="-135" dirty="0">
                <a:latin typeface="Arial"/>
                <a:cs typeface="Arial"/>
              </a:rPr>
              <a:t> </a:t>
            </a:r>
            <a:r>
              <a:rPr sz="1400" b="1" spc="35" dirty="0">
                <a:latin typeface="Arial"/>
                <a:cs typeface="Arial"/>
              </a:rPr>
              <a:t>P</a:t>
            </a:r>
            <a:r>
              <a:rPr sz="1400" b="1" spc="-20" dirty="0">
                <a:latin typeface="Arial"/>
                <a:cs typeface="Arial"/>
              </a:rPr>
              <a:t>l</a:t>
            </a:r>
            <a:r>
              <a:rPr sz="1400" b="1" spc="40" dirty="0">
                <a:latin typeface="Arial"/>
                <a:cs typeface="Arial"/>
              </a:rPr>
              <a:t>ayba</a:t>
            </a:r>
            <a:r>
              <a:rPr sz="1400" b="1" spc="-30" dirty="0">
                <a:latin typeface="Arial"/>
                <a:cs typeface="Arial"/>
              </a:rPr>
              <a:t>ck</a:t>
            </a:r>
            <a:r>
              <a:rPr sz="1400" b="1" spc="5" dirty="0">
                <a:latin typeface="Arial"/>
                <a:cs typeface="Arial"/>
              </a:rPr>
              <a:t>: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450">
              <a:latin typeface="Arial"/>
              <a:cs typeface="Arial"/>
            </a:endParaRPr>
          </a:p>
          <a:p>
            <a:pPr marL="12700">
              <a:lnSpc>
                <a:spcPts val="1664"/>
              </a:lnSpc>
            </a:pPr>
            <a:r>
              <a:rPr sz="1400" spc="5" dirty="0">
                <a:latin typeface="Arial MT"/>
                <a:cs typeface="Arial MT"/>
              </a:rPr>
              <a:t>Enjoy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high-quality</a:t>
            </a:r>
            <a:r>
              <a:rPr sz="1400" spc="3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audio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streaming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with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adaptive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bitrate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technology</a:t>
            </a:r>
            <a:r>
              <a:rPr sz="1400" spc="-200" dirty="0">
                <a:latin typeface="Arial MT"/>
                <a:cs typeface="Arial MT"/>
              </a:rPr>
              <a:t> </a:t>
            </a:r>
            <a:r>
              <a:rPr sz="1400" spc="-20" dirty="0">
                <a:latin typeface="Arial MT"/>
                <a:cs typeface="Arial MT"/>
              </a:rPr>
              <a:t>that</a:t>
            </a:r>
            <a:r>
              <a:rPr sz="1400" spc="12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ensures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spc="25" dirty="0">
                <a:latin typeface="Arial MT"/>
                <a:cs typeface="Arial MT"/>
              </a:rPr>
              <a:t>smooth</a:t>
            </a:r>
            <a:r>
              <a:rPr sz="1400" spc="-204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playback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across</a:t>
            </a:r>
            <a:r>
              <a:rPr sz="1400" spc="-12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various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ts val="1664"/>
              </a:lnSpc>
            </a:pPr>
            <a:r>
              <a:rPr sz="1400" spc="40" dirty="0">
                <a:latin typeface="Arial MT"/>
                <a:cs typeface="Arial MT"/>
              </a:rPr>
              <a:t>de</a:t>
            </a:r>
            <a:r>
              <a:rPr sz="1400" spc="-25" dirty="0">
                <a:latin typeface="Arial MT"/>
                <a:cs typeface="Arial MT"/>
              </a:rPr>
              <a:t>v</a:t>
            </a:r>
            <a:r>
              <a:rPr sz="1400" spc="-15" dirty="0">
                <a:latin typeface="Arial MT"/>
                <a:cs typeface="Arial MT"/>
              </a:rPr>
              <a:t>i</a:t>
            </a:r>
            <a:r>
              <a:rPr sz="1400" spc="45" dirty="0">
                <a:latin typeface="Arial MT"/>
                <a:cs typeface="Arial MT"/>
              </a:rPr>
              <a:t>c</a:t>
            </a:r>
            <a:r>
              <a:rPr sz="1400" spc="40" dirty="0">
                <a:latin typeface="Arial MT"/>
                <a:cs typeface="Arial MT"/>
              </a:rPr>
              <a:t>e</a:t>
            </a:r>
            <a:r>
              <a:rPr sz="1400" spc="15" dirty="0">
                <a:latin typeface="Arial MT"/>
                <a:cs typeface="Arial MT"/>
              </a:rPr>
              <a:t>s</a:t>
            </a:r>
            <a:r>
              <a:rPr sz="1400" spc="-135" dirty="0">
                <a:latin typeface="Arial MT"/>
                <a:cs typeface="Arial MT"/>
              </a:rPr>
              <a:t> </a:t>
            </a:r>
            <a:r>
              <a:rPr sz="1400" spc="-35" dirty="0">
                <a:latin typeface="Arial MT"/>
                <a:cs typeface="Arial MT"/>
              </a:rPr>
              <a:t>an</a:t>
            </a:r>
            <a:r>
              <a:rPr sz="1400" spc="15" dirty="0">
                <a:latin typeface="Arial MT"/>
                <a:cs typeface="Arial MT"/>
              </a:rPr>
              <a:t>d</a:t>
            </a:r>
            <a:r>
              <a:rPr sz="1400" spc="-65" dirty="0">
                <a:latin typeface="Arial MT"/>
                <a:cs typeface="Arial MT"/>
              </a:rPr>
              <a:t> </a:t>
            </a:r>
            <a:r>
              <a:rPr sz="1400" spc="-35" dirty="0">
                <a:latin typeface="Arial MT"/>
                <a:cs typeface="Arial MT"/>
              </a:rPr>
              <a:t>n</a:t>
            </a:r>
            <a:r>
              <a:rPr sz="1400" spc="40" dirty="0">
                <a:latin typeface="Arial MT"/>
                <a:cs typeface="Arial MT"/>
              </a:rPr>
              <a:t>e</a:t>
            </a:r>
            <a:r>
              <a:rPr sz="1400" spc="-20" dirty="0">
                <a:latin typeface="Arial MT"/>
                <a:cs typeface="Arial MT"/>
              </a:rPr>
              <a:t>t</a:t>
            </a:r>
            <a:r>
              <a:rPr sz="1400" spc="-35" dirty="0">
                <a:latin typeface="Arial MT"/>
                <a:cs typeface="Arial MT"/>
              </a:rPr>
              <a:t>w</a:t>
            </a:r>
            <a:r>
              <a:rPr sz="1400" spc="40" dirty="0">
                <a:latin typeface="Arial MT"/>
                <a:cs typeface="Arial MT"/>
              </a:rPr>
              <a:t>o</a:t>
            </a:r>
            <a:r>
              <a:rPr sz="1400" spc="-20" dirty="0">
                <a:latin typeface="Arial MT"/>
                <a:cs typeface="Arial MT"/>
              </a:rPr>
              <a:t>r</a:t>
            </a:r>
            <a:r>
              <a:rPr sz="1400" spc="15" dirty="0">
                <a:latin typeface="Arial MT"/>
                <a:cs typeface="Arial MT"/>
              </a:rPr>
              <a:t>k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45" dirty="0">
                <a:latin typeface="Arial MT"/>
                <a:cs typeface="Arial MT"/>
              </a:rPr>
              <a:t>c</a:t>
            </a:r>
            <a:r>
              <a:rPr sz="1400" spc="40" dirty="0">
                <a:latin typeface="Arial MT"/>
                <a:cs typeface="Arial MT"/>
              </a:rPr>
              <a:t>o</a:t>
            </a:r>
            <a:r>
              <a:rPr sz="1400" spc="-35" dirty="0">
                <a:latin typeface="Arial MT"/>
                <a:cs typeface="Arial MT"/>
              </a:rPr>
              <a:t>n</a:t>
            </a:r>
            <a:r>
              <a:rPr sz="1400" spc="40" dirty="0">
                <a:latin typeface="Arial MT"/>
                <a:cs typeface="Arial MT"/>
              </a:rPr>
              <a:t>d</a:t>
            </a:r>
            <a:r>
              <a:rPr sz="1400" spc="-15" dirty="0">
                <a:latin typeface="Arial MT"/>
                <a:cs typeface="Arial MT"/>
              </a:rPr>
              <a:t>i</a:t>
            </a:r>
            <a:r>
              <a:rPr sz="1400" spc="-20" dirty="0">
                <a:latin typeface="Arial MT"/>
                <a:cs typeface="Arial MT"/>
              </a:rPr>
              <a:t>t</a:t>
            </a:r>
            <a:r>
              <a:rPr sz="1400" spc="-15" dirty="0">
                <a:latin typeface="Arial MT"/>
                <a:cs typeface="Arial MT"/>
              </a:rPr>
              <a:t>i</a:t>
            </a:r>
            <a:r>
              <a:rPr sz="1400" spc="40" dirty="0">
                <a:latin typeface="Arial MT"/>
                <a:cs typeface="Arial MT"/>
              </a:rPr>
              <a:t>o</a:t>
            </a:r>
            <a:r>
              <a:rPr sz="1400" spc="-35" dirty="0">
                <a:latin typeface="Arial MT"/>
                <a:cs typeface="Arial MT"/>
              </a:rPr>
              <a:t>n</a:t>
            </a:r>
            <a:r>
              <a:rPr sz="1400" spc="45" dirty="0">
                <a:latin typeface="Arial MT"/>
                <a:cs typeface="Arial MT"/>
              </a:rPr>
              <a:t>s</a:t>
            </a:r>
            <a:r>
              <a:rPr sz="1400" spc="5" dirty="0">
                <a:latin typeface="Arial MT"/>
                <a:cs typeface="Arial MT"/>
              </a:rPr>
              <a:t>.</a:t>
            </a:r>
            <a:endParaRPr sz="1400">
              <a:latin typeface="Arial MT"/>
              <a:cs typeface="Arial MT"/>
            </a:endParaRPr>
          </a:p>
          <a:p>
            <a:pPr marL="12700" marR="128905">
              <a:lnSpc>
                <a:spcPts val="1650"/>
              </a:lnSpc>
              <a:spcBef>
                <a:spcPts val="135"/>
              </a:spcBef>
            </a:pPr>
            <a:r>
              <a:rPr sz="1400" spc="-10" dirty="0">
                <a:latin typeface="Arial MT"/>
                <a:cs typeface="Arial MT"/>
              </a:rPr>
              <a:t>Music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Harmony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supports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a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wide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range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of</a:t>
            </a:r>
            <a:r>
              <a:rPr sz="1400" spc="-10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audio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formats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provides</a:t>
            </a:r>
            <a:r>
              <a:rPr sz="1400" spc="-125" dirty="0">
                <a:latin typeface="Arial MT"/>
                <a:cs typeface="Arial MT"/>
              </a:rPr>
              <a:t> </a:t>
            </a:r>
            <a:r>
              <a:rPr sz="1400" spc="-20" dirty="0">
                <a:latin typeface="Arial MT"/>
                <a:cs typeface="Arial MT"/>
              </a:rPr>
              <a:t>intuitive</a:t>
            </a:r>
            <a:r>
              <a:rPr sz="1400" spc="10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playback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controls,</a:t>
            </a:r>
            <a:r>
              <a:rPr sz="1400" spc="-18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allowing</a:t>
            </a:r>
            <a:r>
              <a:rPr sz="1400" spc="10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users </a:t>
            </a:r>
            <a:r>
              <a:rPr sz="1400" spc="-37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to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play,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pause,</a:t>
            </a:r>
            <a:r>
              <a:rPr sz="1400" spc="-114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skip,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shuffle,</a:t>
            </a:r>
            <a:r>
              <a:rPr sz="1400" spc="-18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1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repeat</a:t>
            </a:r>
            <a:r>
              <a:rPr sz="1400" spc="-114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tracks</a:t>
            </a:r>
            <a:r>
              <a:rPr sz="1400" spc="2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effortlessly.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048625" name="object 4"/>
          <p:cNvSpPr/>
          <p:nvPr/>
        </p:nvSpPr>
        <p:spPr>
          <a:xfrm>
            <a:off x="4763" y="4676775"/>
            <a:ext cx="9139555" cy="9525"/>
          </a:xfrm>
          <a:custGeom>
            <a:avLst/>
            <a:gdLst/>
            <a:ahLst/>
            <a:cxnLst/>
            <a:rect l="l" t="t" r="r" b="b"/>
            <a:pathLst>
              <a:path w="9139555" h="9525">
                <a:moveTo>
                  <a:pt x="0" y="9525"/>
                </a:moveTo>
                <a:lnTo>
                  <a:pt x="9139236" y="9525"/>
                </a:lnTo>
                <a:lnTo>
                  <a:pt x="9139236" y="0"/>
                </a:lnTo>
                <a:lnTo>
                  <a:pt x="0" y="0"/>
                </a:lnTo>
                <a:lnTo>
                  <a:pt x="0" y="9525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626" name="object 5"/>
          <p:cNvSpPr txBox="1"/>
          <p:nvPr/>
        </p:nvSpPr>
        <p:spPr>
          <a:xfrm>
            <a:off x="217487" y="4812359"/>
            <a:ext cx="500380" cy="131445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950" spc="10" dirty="0">
                <a:latin typeface="Arial MT"/>
                <a:cs typeface="Arial MT"/>
              </a:rPr>
              <a:t>Source</a:t>
            </a:r>
            <a:r>
              <a:rPr sz="950" spc="35" dirty="0">
                <a:latin typeface="Arial MT"/>
                <a:cs typeface="Arial MT"/>
              </a:rPr>
              <a:t> </a:t>
            </a:r>
            <a:r>
              <a:rPr sz="950" spc="5" dirty="0">
                <a:latin typeface="Arial MT"/>
                <a:cs typeface="Arial MT"/>
              </a:rPr>
              <a:t>:</a:t>
            </a:r>
            <a:endParaRPr sz="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object 2"/>
          <p:cNvSpPr txBox="1">
            <a:spLocks noGrp="1"/>
          </p:cNvSpPr>
          <p:nvPr>
            <p:ph type="title"/>
          </p:nvPr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</a:rPr>
              <a:t>Ne</a:t>
            </a:r>
            <a:r>
              <a:rPr sz="1800" spc="-80" dirty="0">
                <a:solidFill>
                  <a:srgbClr val="FFFFFF"/>
                </a:solidFill>
              </a:rPr>
              <a:t>x</a:t>
            </a:r>
            <a:r>
              <a:rPr sz="1800" dirty="0">
                <a:solidFill>
                  <a:srgbClr val="FFFFFF"/>
                </a:solidFill>
              </a:rPr>
              <a:t>t</a:t>
            </a:r>
            <a:r>
              <a:rPr sz="1800" spc="120" dirty="0">
                <a:solidFill>
                  <a:srgbClr val="FFFFFF"/>
                </a:solidFill>
              </a:rPr>
              <a:t> </a:t>
            </a:r>
            <a:r>
              <a:rPr sz="1800" spc="20" dirty="0">
                <a:solidFill>
                  <a:srgbClr val="FFFFFF"/>
                </a:solidFill>
              </a:rPr>
              <a:t>G</a:t>
            </a:r>
            <a:r>
              <a:rPr sz="1800" spc="-30" dirty="0">
                <a:solidFill>
                  <a:srgbClr val="FFFFFF"/>
                </a:solidFill>
              </a:rPr>
              <a:t>e</a:t>
            </a:r>
            <a:r>
              <a:rPr sz="1800" dirty="0">
                <a:solidFill>
                  <a:srgbClr val="FFFFFF"/>
                </a:solidFill>
              </a:rPr>
              <a:t>n</a:t>
            </a:r>
            <a:r>
              <a:rPr sz="1800" spc="-5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Em</a:t>
            </a:r>
            <a:r>
              <a:rPr sz="1800" spc="45" dirty="0">
                <a:solidFill>
                  <a:srgbClr val="FFFFFF"/>
                </a:solidFill>
              </a:rPr>
              <a:t>pl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spc="45" dirty="0">
                <a:solidFill>
                  <a:srgbClr val="FFFFFF"/>
                </a:solidFill>
              </a:rPr>
              <a:t>b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45" dirty="0">
                <a:solidFill>
                  <a:srgbClr val="FFFFFF"/>
                </a:solidFill>
              </a:rPr>
              <a:t>l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20" dirty="0">
                <a:solidFill>
                  <a:srgbClr val="FFFFFF"/>
                </a:solidFill>
              </a:rPr>
              <a:t>t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130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Pr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spc="45" dirty="0">
                <a:solidFill>
                  <a:srgbClr val="FFFFFF"/>
                </a:solidFill>
              </a:rPr>
              <a:t>g</a:t>
            </a:r>
            <a:r>
              <a:rPr sz="1800" dirty="0">
                <a:solidFill>
                  <a:srgbClr val="FFFFFF"/>
                </a:solidFill>
              </a:rPr>
              <a:t>r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dirty="0">
                <a:solidFill>
                  <a:srgbClr val="FFFFFF"/>
                </a:solidFill>
              </a:rPr>
              <a:t>m</a:t>
            </a:r>
            <a:endParaRPr sz="1800"/>
          </a:p>
        </p:txBody>
      </p:sp>
      <p:sp>
        <p:nvSpPr>
          <p:cNvPr id="1048628" name="object 3"/>
          <p:cNvSpPr/>
          <p:nvPr/>
        </p:nvSpPr>
        <p:spPr>
          <a:xfrm>
            <a:off x="4763" y="4676775"/>
            <a:ext cx="9139555" cy="9525"/>
          </a:xfrm>
          <a:custGeom>
            <a:avLst/>
            <a:gdLst/>
            <a:ahLst/>
            <a:cxnLst/>
            <a:rect l="l" t="t" r="r" b="b"/>
            <a:pathLst>
              <a:path w="9139555" h="9525">
                <a:moveTo>
                  <a:pt x="0" y="9525"/>
                </a:moveTo>
                <a:lnTo>
                  <a:pt x="9139236" y="9525"/>
                </a:lnTo>
                <a:lnTo>
                  <a:pt x="9139236" y="0"/>
                </a:lnTo>
                <a:lnTo>
                  <a:pt x="0" y="0"/>
                </a:lnTo>
                <a:lnTo>
                  <a:pt x="0" y="9525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629" name="object 4"/>
          <p:cNvSpPr txBox="1"/>
          <p:nvPr/>
        </p:nvSpPr>
        <p:spPr>
          <a:xfrm>
            <a:off x="80327" y="563880"/>
            <a:ext cx="8935085" cy="3496107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400" b="1" spc="15" dirty="0">
                <a:latin typeface="Calibri"/>
                <a:cs typeface="Calibri"/>
              </a:rPr>
              <a:t>Interactive</a:t>
            </a:r>
            <a:r>
              <a:rPr sz="1400" b="1" spc="-70" dirty="0">
                <a:latin typeface="Calibri"/>
                <a:cs typeface="Calibri"/>
              </a:rPr>
              <a:t> </a:t>
            </a:r>
            <a:r>
              <a:rPr sz="1400" b="1" spc="5" dirty="0">
                <a:latin typeface="Calibri"/>
                <a:cs typeface="Calibri"/>
              </a:rPr>
              <a:t>Social</a:t>
            </a:r>
            <a:r>
              <a:rPr sz="1400" b="1" spc="-80" dirty="0">
                <a:latin typeface="Calibri"/>
                <a:cs typeface="Calibri"/>
              </a:rPr>
              <a:t> </a:t>
            </a:r>
            <a:r>
              <a:rPr sz="1400" b="1" spc="5" dirty="0">
                <a:latin typeface="Calibri"/>
                <a:cs typeface="Calibri"/>
              </a:rPr>
              <a:t>Features: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350">
              <a:latin typeface="Calibri"/>
              <a:cs typeface="Calibri"/>
            </a:endParaRPr>
          </a:p>
          <a:p>
            <a:pPr marL="12700" marR="17780">
              <a:lnSpc>
                <a:spcPct val="100600"/>
              </a:lnSpc>
            </a:pPr>
            <a:r>
              <a:rPr sz="1400" spc="5" dirty="0">
                <a:latin typeface="Calibri"/>
                <a:cs typeface="Calibri"/>
              </a:rPr>
              <a:t>Connect </a:t>
            </a:r>
            <a:r>
              <a:rPr sz="1400" dirty="0">
                <a:latin typeface="Calibri"/>
                <a:cs typeface="Calibri"/>
              </a:rPr>
              <a:t>with </a:t>
            </a:r>
            <a:r>
              <a:rPr sz="1400" spc="10" dirty="0">
                <a:latin typeface="Calibri"/>
                <a:cs typeface="Calibri"/>
              </a:rPr>
              <a:t>friends, </a:t>
            </a:r>
            <a:r>
              <a:rPr sz="1400" spc="-5" dirty="0">
                <a:latin typeface="Calibri"/>
                <a:cs typeface="Calibri"/>
              </a:rPr>
              <a:t>fellow </a:t>
            </a:r>
            <a:r>
              <a:rPr sz="1400" spc="10" dirty="0">
                <a:latin typeface="Calibri"/>
                <a:cs typeface="Calibri"/>
              </a:rPr>
              <a:t>music </a:t>
            </a:r>
            <a:r>
              <a:rPr sz="1400" spc="5" dirty="0">
                <a:latin typeface="Calibri"/>
                <a:cs typeface="Calibri"/>
              </a:rPr>
              <a:t>enthusiasts, and </a:t>
            </a:r>
            <a:r>
              <a:rPr sz="1400" spc="10" dirty="0">
                <a:latin typeface="Calibri"/>
                <a:cs typeface="Calibri"/>
              </a:rPr>
              <a:t>favorite </a:t>
            </a:r>
            <a:r>
              <a:rPr sz="1400" dirty="0">
                <a:latin typeface="Calibri"/>
                <a:cs typeface="Calibri"/>
              </a:rPr>
              <a:t>artists </a:t>
            </a:r>
            <a:r>
              <a:rPr sz="1400" spc="10" dirty="0">
                <a:latin typeface="Calibri"/>
                <a:cs typeface="Calibri"/>
              </a:rPr>
              <a:t>through Music Harmony's vibrant </a:t>
            </a:r>
            <a:r>
              <a:rPr sz="1400" spc="5" dirty="0">
                <a:latin typeface="Calibri"/>
                <a:cs typeface="Calibri"/>
              </a:rPr>
              <a:t>social community. </a:t>
            </a:r>
            <a:r>
              <a:rPr sz="1400" spc="10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Share</a:t>
            </a:r>
            <a:r>
              <a:rPr sz="1400" spc="-120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your</a:t>
            </a:r>
            <a:r>
              <a:rPr sz="1400" spc="-4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favorite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tracks,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albums,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and</a:t>
            </a:r>
            <a:r>
              <a:rPr sz="1400" spc="-7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playlists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with </a:t>
            </a:r>
            <a:r>
              <a:rPr sz="1400" spc="10" dirty="0">
                <a:latin typeface="Calibri"/>
                <a:cs typeface="Calibri"/>
              </a:rPr>
              <a:t>friends,</a:t>
            </a:r>
            <a:r>
              <a:rPr sz="1400" spc="-6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create</a:t>
            </a:r>
            <a:r>
              <a:rPr sz="1400" spc="4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collaborative</a:t>
            </a:r>
            <a:r>
              <a:rPr sz="1400" spc="-3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playlists</a:t>
            </a:r>
            <a:r>
              <a:rPr sz="1400" spc="-40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for</a:t>
            </a:r>
            <a:r>
              <a:rPr sz="1400" spc="-55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group</a:t>
            </a:r>
            <a:r>
              <a:rPr sz="1400" spc="-8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listening</a:t>
            </a:r>
            <a:r>
              <a:rPr sz="1400" spc="80" dirty="0">
                <a:latin typeface="Calibri"/>
                <a:cs typeface="Calibri"/>
              </a:rPr>
              <a:t> </a:t>
            </a:r>
            <a:r>
              <a:rPr sz="1400" spc="20" dirty="0">
                <a:latin typeface="Calibri"/>
                <a:cs typeface="Calibri"/>
              </a:rPr>
              <a:t>sessions,</a:t>
            </a:r>
            <a:r>
              <a:rPr sz="1400" spc="-165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and </a:t>
            </a:r>
            <a:r>
              <a:rPr sz="1400" spc="1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engage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in</a:t>
            </a:r>
            <a:r>
              <a:rPr sz="1400" spc="55" dirty="0">
                <a:latin typeface="Calibri"/>
                <a:cs typeface="Calibri"/>
              </a:rPr>
              <a:t> </a:t>
            </a:r>
            <a:r>
              <a:rPr sz="1400" spc="-10" dirty="0">
                <a:latin typeface="Calibri"/>
                <a:cs typeface="Calibri"/>
              </a:rPr>
              <a:t>lively</a:t>
            </a:r>
            <a:r>
              <a:rPr sz="1400" spc="10" dirty="0">
                <a:latin typeface="Calibri"/>
                <a:cs typeface="Calibri"/>
              </a:rPr>
              <a:t> </a:t>
            </a:r>
            <a:r>
              <a:rPr sz="1400" spc="15" dirty="0">
                <a:latin typeface="Calibri"/>
                <a:cs typeface="Calibri"/>
              </a:rPr>
              <a:t>discussions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5" dirty="0">
                <a:latin typeface="Calibri"/>
                <a:cs typeface="Calibri"/>
              </a:rPr>
              <a:t>about</a:t>
            </a:r>
            <a:r>
              <a:rPr sz="1400" spc="-120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music</a:t>
            </a:r>
            <a:r>
              <a:rPr sz="1400" spc="-95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trends</a:t>
            </a:r>
            <a:r>
              <a:rPr sz="1400" spc="-50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and</a:t>
            </a:r>
            <a:r>
              <a:rPr sz="1400" spc="-15" dirty="0">
                <a:latin typeface="Calibri"/>
                <a:cs typeface="Calibri"/>
              </a:rPr>
              <a:t> </a:t>
            </a:r>
            <a:r>
              <a:rPr sz="1400" spc="10" dirty="0">
                <a:latin typeface="Calibri"/>
                <a:cs typeface="Calibri"/>
              </a:rPr>
              <a:t>genres.</a:t>
            </a:r>
            <a:endParaRPr sz="1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4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400" b="1" spc="35" dirty="0">
                <a:latin typeface="Arial"/>
                <a:cs typeface="Arial"/>
              </a:rPr>
              <a:t>C</a:t>
            </a:r>
            <a:r>
              <a:rPr sz="1400" b="1" spc="40" dirty="0">
                <a:latin typeface="Arial"/>
                <a:cs typeface="Arial"/>
              </a:rPr>
              <a:t>u</a:t>
            </a:r>
            <a:r>
              <a:rPr sz="1400" b="1" spc="45" dirty="0">
                <a:latin typeface="Arial"/>
                <a:cs typeface="Arial"/>
              </a:rPr>
              <a:t>s</a:t>
            </a:r>
            <a:r>
              <a:rPr sz="1400" b="1" spc="-20" dirty="0">
                <a:latin typeface="Arial"/>
                <a:cs typeface="Arial"/>
              </a:rPr>
              <a:t>t</a:t>
            </a:r>
            <a:r>
              <a:rPr sz="1400" b="1" spc="40" dirty="0">
                <a:latin typeface="Arial"/>
                <a:cs typeface="Arial"/>
              </a:rPr>
              <a:t>o</a:t>
            </a:r>
            <a:r>
              <a:rPr sz="1400" b="1" spc="25" dirty="0">
                <a:latin typeface="Arial"/>
                <a:cs typeface="Arial"/>
              </a:rPr>
              <a:t>m</a:t>
            </a:r>
            <a:r>
              <a:rPr sz="1400" b="1" spc="-20" dirty="0">
                <a:latin typeface="Arial"/>
                <a:cs typeface="Arial"/>
              </a:rPr>
              <a:t>i</a:t>
            </a:r>
            <a:r>
              <a:rPr sz="1400" b="1" spc="45" dirty="0">
                <a:latin typeface="Arial"/>
                <a:cs typeface="Arial"/>
              </a:rPr>
              <a:t>z</a:t>
            </a:r>
            <a:r>
              <a:rPr sz="1400" b="1" spc="-30" dirty="0">
                <a:latin typeface="Arial"/>
                <a:cs typeface="Arial"/>
              </a:rPr>
              <a:t>ab</a:t>
            </a:r>
            <a:r>
              <a:rPr sz="1400" b="1" spc="-20" dirty="0">
                <a:latin typeface="Arial"/>
                <a:cs typeface="Arial"/>
              </a:rPr>
              <a:t>l</a:t>
            </a:r>
            <a:r>
              <a:rPr sz="1400" b="1" spc="15" dirty="0">
                <a:latin typeface="Arial"/>
                <a:cs typeface="Arial"/>
              </a:rPr>
              <a:t>e</a:t>
            </a:r>
            <a:r>
              <a:rPr sz="1400" b="1" spc="-135" dirty="0">
                <a:latin typeface="Arial"/>
                <a:cs typeface="Arial"/>
              </a:rPr>
              <a:t> </a:t>
            </a:r>
            <a:r>
              <a:rPr sz="1400" b="1" spc="-40" dirty="0">
                <a:latin typeface="Arial"/>
                <a:cs typeface="Arial"/>
              </a:rPr>
              <a:t>U</a:t>
            </a:r>
            <a:r>
              <a:rPr sz="1400" b="1" spc="45" dirty="0">
                <a:latin typeface="Arial"/>
                <a:cs typeface="Arial"/>
              </a:rPr>
              <a:t>se</a:t>
            </a:r>
            <a:r>
              <a:rPr sz="1400" b="1" spc="10" dirty="0">
                <a:latin typeface="Arial"/>
                <a:cs typeface="Arial"/>
              </a:rPr>
              <a:t>r</a:t>
            </a:r>
            <a:r>
              <a:rPr sz="1400" b="1" spc="-120" dirty="0">
                <a:latin typeface="Arial"/>
                <a:cs typeface="Arial"/>
              </a:rPr>
              <a:t> </a:t>
            </a:r>
            <a:r>
              <a:rPr sz="1400" b="1" spc="35" dirty="0">
                <a:latin typeface="Arial"/>
                <a:cs typeface="Arial"/>
              </a:rPr>
              <a:t>P</a:t>
            </a:r>
            <a:r>
              <a:rPr sz="1400" b="1" spc="55" dirty="0">
                <a:latin typeface="Arial"/>
                <a:cs typeface="Arial"/>
              </a:rPr>
              <a:t>r</a:t>
            </a:r>
            <a:r>
              <a:rPr sz="1400" b="1" spc="40" dirty="0">
                <a:latin typeface="Arial"/>
                <a:cs typeface="Arial"/>
              </a:rPr>
              <a:t>o</a:t>
            </a:r>
            <a:r>
              <a:rPr sz="1400" b="1" spc="-20" dirty="0">
                <a:latin typeface="Arial"/>
                <a:cs typeface="Arial"/>
              </a:rPr>
              <a:t>fil</a:t>
            </a:r>
            <a:r>
              <a:rPr sz="1400" b="1" spc="45" dirty="0">
                <a:latin typeface="Arial"/>
                <a:cs typeface="Arial"/>
              </a:rPr>
              <a:t>es</a:t>
            </a:r>
            <a:r>
              <a:rPr sz="1400" b="1" spc="5" dirty="0">
                <a:latin typeface="Arial"/>
                <a:cs typeface="Arial"/>
              </a:rPr>
              <a:t>: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400" spc="5" dirty="0">
                <a:latin typeface="Arial MT"/>
                <a:cs typeface="Arial MT"/>
              </a:rPr>
              <a:t>Personalize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your</a:t>
            </a:r>
            <a:r>
              <a:rPr sz="1400" spc="4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Music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Harmony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profile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with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your</a:t>
            </a:r>
            <a:r>
              <a:rPr sz="1400" spc="4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favorite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genres,</a:t>
            </a:r>
            <a:r>
              <a:rPr sz="1400" spc="-18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artists,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playlists,</a:t>
            </a:r>
            <a:r>
              <a:rPr sz="1400" spc="-35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allowing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-10" dirty="0">
                <a:latin typeface="Arial MT"/>
                <a:cs typeface="Arial MT"/>
              </a:rPr>
              <a:t>the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application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to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sz="1400" spc="-5" dirty="0">
                <a:latin typeface="Arial MT"/>
                <a:cs typeface="Arial MT"/>
              </a:rPr>
              <a:t>tailor</a:t>
            </a:r>
            <a:r>
              <a:rPr sz="1400" spc="-3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music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recommendations</a:t>
            </a:r>
            <a:r>
              <a:rPr sz="1400" spc="-12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suggestions</a:t>
            </a:r>
            <a:r>
              <a:rPr sz="1400" spc="-12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to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your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musical</a:t>
            </a:r>
            <a:r>
              <a:rPr sz="1400" spc="-10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preferences.</a:t>
            </a:r>
            <a:endParaRPr sz="14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45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sz="1400" b="1" spc="-20" dirty="0">
                <a:latin typeface="Arial"/>
                <a:cs typeface="Arial"/>
              </a:rPr>
              <a:t>I</a:t>
            </a:r>
            <a:r>
              <a:rPr sz="1400" b="1" spc="25" dirty="0">
                <a:latin typeface="Arial"/>
                <a:cs typeface="Arial"/>
              </a:rPr>
              <a:t>mm</a:t>
            </a:r>
            <a:r>
              <a:rPr sz="1400" b="1" spc="45" dirty="0">
                <a:latin typeface="Arial"/>
                <a:cs typeface="Arial"/>
              </a:rPr>
              <a:t>e</a:t>
            </a:r>
            <a:r>
              <a:rPr sz="1400" b="1" spc="55" dirty="0">
                <a:latin typeface="Arial"/>
                <a:cs typeface="Arial"/>
              </a:rPr>
              <a:t>r</a:t>
            </a:r>
            <a:r>
              <a:rPr sz="1400" b="1" spc="45" dirty="0">
                <a:latin typeface="Arial"/>
                <a:cs typeface="Arial"/>
              </a:rPr>
              <a:t>s</a:t>
            </a:r>
            <a:r>
              <a:rPr sz="1400" b="1" spc="-20" dirty="0">
                <a:latin typeface="Arial"/>
                <a:cs typeface="Arial"/>
              </a:rPr>
              <a:t>i</a:t>
            </a:r>
            <a:r>
              <a:rPr sz="1400" b="1" spc="45" dirty="0">
                <a:latin typeface="Arial"/>
                <a:cs typeface="Arial"/>
              </a:rPr>
              <a:t>v</a:t>
            </a:r>
            <a:r>
              <a:rPr sz="1400" b="1" spc="15" dirty="0">
                <a:latin typeface="Arial"/>
                <a:cs typeface="Arial"/>
              </a:rPr>
              <a:t>e</a:t>
            </a:r>
            <a:r>
              <a:rPr sz="1400" b="1" spc="-204" dirty="0">
                <a:latin typeface="Arial"/>
                <a:cs typeface="Arial"/>
              </a:rPr>
              <a:t> </a:t>
            </a:r>
            <a:r>
              <a:rPr sz="1400" b="1" spc="105" dirty="0">
                <a:latin typeface="Arial"/>
                <a:cs typeface="Arial"/>
              </a:rPr>
              <a:t>M</a:t>
            </a:r>
            <a:r>
              <a:rPr sz="1400" b="1" spc="40" dirty="0">
                <a:latin typeface="Arial"/>
                <a:cs typeface="Arial"/>
              </a:rPr>
              <a:t>u</a:t>
            </a:r>
            <a:r>
              <a:rPr sz="1400" b="1" spc="45" dirty="0">
                <a:latin typeface="Arial"/>
                <a:cs typeface="Arial"/>
              </a:rPr>
              <a:t>s</a:t>
            </a:r>
            <a:r>
              <a:rPr sz="1400" b="1" spc="-20" dirty="0">
                <a:latin typeface="Arial"/>
                <a:cs typeface="Arial"/>
              </a:rPr>
              <a:t>i</a:t>
            </a:r>
            <a:r>
              <a:rPr sz="1400" b="1" spc="15" dirty="0">
                <a:latin typeface="Arial"/>
                <a:cs typeface="Arial"/>
              </a:rPr>
              <a:t>c</a:t>
            </a:r>
            <a:r>
              <a:rPr sz="1400" b="1" spc="-204" dirty="0">
                <a:latin typeface="Arial"/>
                <a:cs typeface="Arial"/>
              </a:rPr>
              <a:t> </a:t>
            </a:r>
            <a:r>
              <a:rPr sz="1400" b="1" spc="35" dirty="0">
                <a:latin typeface="Arial"/>
                <a:cs typeface="Arial"/>
              </a:rPr>
              <a:t>E</a:t>
            </a:r>
            <a:r>
              <a:rPr sz="1400" b="1" spc="45" dirty="0">
                <a:latin typeface="Arial"/>
                <a:cs typeface="Arial"/>
              </a:rPr>
              <a:t>x</a:t>
            </a:r>
            <a:r>
              <a:rPr sz="1400" b="1" spc="40" dirty="0">
                <a:latin typeface="Arial"/>
                <a:cs typeface="Arial"/>
              </a:rPr>
              <a:t>p</a:t>
            </a:r>
            <a:r>
              <a:rPr sz="1400" b="1" spc="45" dirty="0">
                <a:latin typeface="Arial"/>
                <a:cs typeface="Arial"/>
              </a:rPr>
              <a:t>e</a:t>
            </a:r>
            <a:r>
              <a:rPr sz="1400" b="1" spc="-20" dirty="0">
                <a:latin typeface="Arial"/>
                <a:cs typeface="Arial"/>
              </a:rPr>
              <a:t>ri</a:t>
            </a:r>
            <a:r>
              <a:rPr sz="1400" b="1" spc="45" dirty="0">
                <a:latin typeface="Arial"/>
                <a:cs typeface="Arial"/>
              </a:rPr>
              <a:t>e</a:t>
            </a:r>
            <a:r>
              <a:rPr sz="1400" b="1" spc="-30" dirty="0">
                <a:latin typeface="Arial"/>
                <a:cs typeface="Arial"/>
              </a:rPr>
              <a:t>nc</a:t>
            </a:r>
            <a:r>
              <a:rPr sz="1400" b="1" spc="45" dirty="0">
                <a:latin typeface="Arial"/>
                <a:cs typeface="Arial"/>
              </a:rPr>
              <a:t>e</a:t>
            </a:r>
            <a:r>
              <a:rPr sz="1400" b="1" spc="5" dirty="0">
                <a:latin typeface="Arial"/>
                <a:cs typeface="Arial"/>
              </a:rPr>
              <a:t>: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350">
              <a:latin typeface="Arial"/>
              <a:cs typeface="Arial"/>
            </a:endParaRPr>
          </a:p>
          <a:p>
            <a:pPr marL="12700" marR="31115">
              <a:lnSpc>
                <a:spcPct val="102800"/>
              </a:lnSpc>
            </a:pPr>
            <a:r>
              <a:rPr sz="1400" dirty="0">
                <a:latin typeface="Arial MT"/>
                <a:cs typeface="Arial MT"/>
              </a:rPr>
              <a:t>Dive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35" dirty="0">
                <a:latin typeface="Arial MT"/>
                <a:cs typeface="Arial MT"/>
              </a:rPr>
              <a:t>deeper</a:t>
            </a:r>
            <a:r>
              <a:rPr sz="1400" spc="-18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into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the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world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25" dirty="0">
                <a:latin typeface="Arial MT"/>
                <a:cs typeface="Arial MT"/>
              </a:rPr>
              <a:t>of</a:t>
            </a:r>
            <a:r>
              <a:rPr sz="1400" spc="-2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music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with</a:t>
            </a:r>
            <a:r>
              <a:rPr sz="1400" spc="3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Music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Harmony's</a:t>
            </a:r>
            <a:r>
              <a:rPr sz="1400" spc="-4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immersive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features,</a:t>
            </a:r>
            <a:r>
              <a:rPr sz="1400" spc="-10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including</a:t>
            </a:r>
            <a:r>
              <a:rPr sz="1400" spc="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artist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biographies,</a:t>
            </a:r>
            <a:r>
              <a:rPr sz="1400" spc="-18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album </a:t>
            </a:r>
            <a:r>
              <a:rPr sz="1400" spc="-37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reviews,</a:t>
            </a:r>
            <a:r>
              <a:rPr sz="1400" spc="-114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95" dirty="0">
                <a:latin typeface="Arial MT"/>
                <a:cs typeface="Arial MT"/>
              </a:rPr>
              <a:t> </a:t>
            </a:r>
            <a:r>
              <a:rPr sz="1400" dirty="0">
                <a:latin typeface="Arial MT"/>
                <a:cs typeface="Arial MT"/>
              </a:rPr>
              <a:t>curated</a:t>
            </a:r>
            <a:r>
              <a:rPr sz="1400" spc="-6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playlists</a:t>
            </a:r>
            <a:r>
              <a:rPr sz="1400" spc="-55" dirty="0">
                <a:latin typeface="Arial MT"/>
                <a:cs typeface="Arial MT"/>
              </a:rPr>
              <a:t> </a:t>
            </a:r>
            <a:r>
              <a:rPr sz="1400" spc="35" dirty="0">
                <a:latin typeface="Arial MT"/>
                <a:cs typeface="Arial MT"/>
              </a:rPr>
              <a:t>for</a:t>
            </a:r>
            <a:r>
              <a:rPr sz="1400" spc="-114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every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30" dirty="0">
                <a:latin typeface="Arial MT"/>
                <a:cs typeface="Arial MT"/>
              </a:rPr>
              <a:t>mood</a:t>
            </a:r>
            <a:r>
              <a:rPr sz="1400" spc="-13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15" dirty="0">
                <a:latin typeface="Arial MT"/>
                <a:cs typeface="Arial MT"/>
              </a:rPr>
              <a:t> occasion.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ts val="1655"/>
              </a:lnSpc>
            </a:pPr>
            <a:r>
              <a:rPr sz="1400" dirty="0">
                <a:latin typeface="Arial MT"/>
                <a:cs typeface="Arial MT"/>
              </a:rPr>
              <a:t>Stay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updated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with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the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latest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spc="10" dirty="0">
                <a:latin typeface="Arial MT"/>
                <a:cs typeface="Arial MT"/>
              </a:rPr>
              <a:t>music</a:t>
            </a:r>
            <a:r>
              <a:rPr sz="1400" spc="-50" dirty="0">
                <a:latin typeface="Arial MT"/>
                <a:cs typeface="Arial MT"/>
              </a:rPr>
              <a:t> </a:t>
            </a:r>
            <a:r>
              <a:rPr sz="1400" spc="20" dirty="0">
                <a:latin typeface="Arial MT"/>
                <a:cs typeface="Arial MT"/>
              </a:rPr>
              <a:t>releases,</a:t>
            </a:r>
            <a:r>
              <a:rPr sz="1400" spc="-180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exclusive</a:t>
            </a:r>
            <a:r>
              <a:rPr sz="1400" spc="-13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interviews,</a:t>
            </a:r>
            <a:r>
              <a:rPr sz="1400" spc="-2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spc="25" dirty="0">
                <a:latin typeface="Arial MT"/>
                <a:cs typeface="Arial MT"/>
              </a:rPr>
              <a:t> </a:t>
            </a:r>
            <a:r>
              <a:rPr sz="1400" spc="5" dirty="0">
                <a:latin typeface="Arial MT"/>
                <a:cs typeface="Arial MT"/>
              </a:rPr>
              <a:t>behind-the-scenes</a:t>
            </a:r>
            <a:r>
              <a:rPr sz="1400" spc="-4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content</a:t>
            </a:r>
            <a:r>
              <a:rPr sz="1400" spc="-180" dirty="0">
                <a:latin typeface="Arial MT"/>
                <a:cs typeface="Arial MT"/>
              </a:rPr>
              <a:t> </a:t>
            </a:r>
            <a:r>
              <a:rPr sz="1400" spc="25" dirty="0">
                <a:latin typeface="Arial MT"/>
                <a:cs typeface="Arial MT"/>
              </a:rPr>
              <a:t>from</a:t>
            </a:r>
            <a:r>
              <a:rPr sz="1400" spc="-150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your</a:t>
            </a:r>
            <a:endParaRPr sz="14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0"/>
              </a:spcBef>
            </a:pPr>
            <a:r>
              <a:rPr sz="1400" dirty="0">
                <a:latin typeface="Arial MT"/>
                <a:cs typeface="Arial MT"/>
              </a:rPr>
              <a:t>favorite</a:t>
            </a:r>
            <a:r>
              <a:rPr sz="1400" spc="-75" dirty="0">
                <a:latin typeface="Arial MT"/>
                <a:cs typeface="Arial MT"/>
              </a:rPr>
              <a:t> </a:t>
            </a:r>
            <a:r>
              <a:rPr sz="1400" spc="-5" dirty="0">
                <a:latin typeface="Arial MT"/>
                <a:cs typeface="Arial MT"/>
              </a:rPr>
              <a:t>artists</a:t>
            </a:r>
            <a:r>
              <a:rPr sz="1400" spc="5" dirty="0">
                <a:latin typeface="Arial MT"/>
                <a:cs typeface="Arial MT"/>
              </a:rPr>
              <a:t> </a:t>
            </a:r>
            <a:r>
              <a:rPr sz="1400" spc="-15" dirty="0">
                <a:latin typeface="Arial MT"/>
                <a:cs typeface="Arial MT"/>
              </a:rPr>
              <a:t>and</a:t>
            </a:r>
            <a:r>
              <a:rPr sz="1400" dirty="0">
                <a:latin typeface="Arial MT"/>
                <a:cs typeface="Arial MT"/>
              </a:rPr>
              <a:t> </a:t>
            </a:r>
            <a:r>
              <a:rPr sz="1400" spc="15" dirty="0">
                <a:latin typeface="Arial MT"/>
                <a:cs typeface="Arial MT"/>
              </a:rPr>
              <a:t>bands.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048630" name="object 5"/>
          <p:cNvSpPr txBox="1"/>
          <p:nvPr/>
        </p:nvSpPr>
        <p:spPr>
          <a:xfrm>
            <a:off x="217487" y="4812359"/>
            <a:ext cx="500380" cy="131445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950" spc="10" dirty="0">
                <a:latin typeface="Arial MT"/>
                <a:cs typeface="Arial MT"/>
              </a:rPr>
              <a:t>Source</a:t>
            </a:r>
            <a:r>
              <a:rPr sz="950" spc="35" dirty="0">
                <a:latin typeface="Arial MT"/>
                <a:cs typeface="Arial MT"/>
              </a:rPr>
              <a:t> </a:t>
            </a:r>
            <a:r>
              <a:rPr sz="950" spc="5" dirty="0">
                <a:latin typeface="Arial MT"/>
                <a:cs typeface="Arial MT"/>
              </a:rPr>
              <a:t>:</a:t>
            </a:r>
            <a:endParaRPr sz="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object 2"/>
          <p:cNvSpPr txBox="1">
            <a:spLocks noGrp="1"/>
          </p:cNvSpPr>
          <p:nvPr>
            <p:ph type="title"/>
          </p:nvPr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</a:rPr>
              <a:t>Ne</a:t>
            </a:r>
            <a:r>
              <a:rPr sz="1800" spc="-80" dirty="0">
                <a:solidFill>
                  <a:srgbClr val="FFFFFF"/>
                </a:solidFill>
              </a:rPr>
              <a:t>x</a:t>
            </a:r>
            <a:r>
              <a:rPr sz="1800" dirty="0">
                <a:solidFill>
                  <a:srgbClr val="FFFFFF"/>
                </a:solidFill>
              </a:rPr>
              <a:t>t</a:t>
            </a:r>
            <a:r>
              <a:rPr sz="1800" spc="120" dirty="0">
                <a:solidFill>
                  <a:srgbClr val="FFFFFF"/>
                </a:solidFill>
              </a:rPr>
              <a:t> </a:t>
            </a:r>
            <a:r>
              <a:rPr sz="1800" spc="20" dirty="0">
                <a:solidFill>
                  <a:srgbClr val="FFFFFF"/>
                </a:solidFill>
              </a:rPr>
              <a:t>G</a:t>
            </a:r>
            <a:r>
              <a:rPr sz="1800" spc="-30" dirty="0">
                <a:solidFill>
                  <a:srgbClr val="FFFFFF"/>
                </a:solidFill>
              </a:rPr>
              <a:t>e</a:t>
            </a:r>
            <a:r>
              <a:rPr sz="1800" dirty="0">
                <a:solidFill>
                  <a:srgbClr val="FFFFFF"/>
                </a:solidFill>
              </a:rPr>
              <a:t>n</a:t>
            </a:r>
            <a:r>
              <a:rPr sz="1800" spc="-5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Em</a:t>
            </a:r>
            <a:r>
              <a:rPr sz="1800" spc="45" dirty="0">
                <a:solidFill>
                  <a:srgbClr val="FFFFFF"/>
                </a:solidFill>
              </a:rPr>
              <a:t>pl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spc="45" dirty="0">
                <a:solidFill>
                  <a:srgbClr val="FFFFFF"/>
                </a:solidFill>
              </a:rPr>
              <a:t>b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45" dirty="0">
                <a:solidFill>
                  <a:srgbClr val="FFFFFF"/>
                </a:solidFill>
              </a:rPr>
              <a:t>l</a:t>
            </a:r>
            <a:r>
              <a:rPr sz="1800" spc="-30" dirty="0">
                <a:solidFill>
                  <a:srgbClr val="FFFFFF"/>
                </a:solidFill>
              </a:rPr>
              <a:t>i</a:t>
            </a:r>
            <a:r>
              <a:rPr sz="1800" spc="20" dirty="0">
                <a:solidFill>
                  <a:srgbClr val="FFFFFF"/>
                </a:solidFill>
              </a:rPr>
              <a:t>t</a:t>
            </a:r>
            <a:r>
              <a:rPr sz="1800" dirty="0">
                <a:solidFill>
                  <a:srgbClr val="FFFFFF"/>
                </a:solidFill>
              </a:rPr>
              <a:t>y</a:t>
            </a:r>
            <a:r>
              <a:rPr sz="1800" spc="-130" dirty="0">
                <a:solidFill>
                  <a:srgbClr val="FFFFFF"/>
                </a:solidFill>
              </a:rPr>
              <a:t> </a:t>
            </a:r>
            <a:r>
              <a:rPr sz="1800" dirty="0">
                <a:solidFill>
                  <a:srgbClr val="FFFFFF"/>
                </a:solidFill>
              </a:rPr>
              <a:t>Pr</a:t>
            </a:r>
            <a:r>
              <a:rPr sz="1800" spc="-30" dirty="0">
                <a:solidFill>
                  <a:srgbClr val="FFFFFF"/>
                </a:solidFill>
              </a:rPr>
              <a:t>o</a:t>
            </a:r>
            <a:r>
              <a:rPr sz="1800" spc="45" dirty="0">
                <a:solidFill>
                  <a:srgbClr val="FFFFFF"/>
                </a:solidFill>
              </a:rPr>
              <a:t>g</a:t>
            </a:r>
            <a:r>
              <a:rPr sz="1800" dirty="0">
                <a:solidFill>
                  <a:srgbClr val="FFFFFF"/>
                </a:solidFill>
              </a:rPr>
              <a:t>r</a:t>
            </a:r>
            <a:r>
              <a:rPr sz="1800" spc="-30" dirty="0">
                <a:solidFill>
                  <a:srgbClr val="FFFFFF"/>
                </a:solidFill>
              </a:rPr>
              <a:t>a</a:t>
            </a:r>
            <a:r>
              <a:rPr sz="1800" dirty="0">
                <a:solidFill>
                  <a:srgbClr val="FFFFFF"/>
                </a:solidFill>
              </a:rPr>
              <a:t>m</a:t>
            </a:r>
            <a:endParaRPr sz="1800"/>
          </a:p>
        </p:txBody>
      </p:sp>
      <p:sp>
        <p:nvSpPr>
          <p:cNvPr id="1048632" name="object 3"/>
          <p:cNvSpPr/>
          <p:nvPr/>
        </p:nvSpPr>
        <p:spPr>
          <a:xfrm>
            <a:off x="4763" y="4676775"/>
            <a:ext cx="9139555" cy="9525"/>
          </a:xfrm>
          <a:custGeom>
            <a:avLst/>
            <a:gdLst/>
            <a:ahLst/>
            <a:cxnLst/>
            <a:rect l="l" t="t" r="r" b="b"/>
            <a:pathLst>
              <a:path w="9139555" h="9525">
                <a:moveTo>
                  <a:pt x="0" y="9525"/>
                </a:moveTo>
                <a:lnTo>
                  <a:pt x="9139236" y="9525"/>
                </a:lnTo>
                <a:lnTo>
                  <a:pt x="9139236" y="0"/>
                </a:lnTo>
                <a:lnTo>
                  <a:pt x="0" y="0"/>
                </a:lnTo>
                <a:lnTo>
                  <a:pt x="0" y="9525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633" name="object 4"/>
          <p:cNvSpPr txBox="1"/>
          <p:nvPr/>
        </p:nvSpPr>
        <p:spPr>
          <a:xfrm>
            <a:off x="80327" y="597852"/>
            <a:ext cx="8256905" cy="189191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-5" dirty="0">
                <a:latin typeface="Calibri"/>
                <a:cs typeface="Calibri"/>
              </a:rPr>
              <a:t>Monetization</a:t>
            </a:r>
            <a:r>
              <a:rPr sz="1550" b="1" spc="285" dirty="0">
                <a:latin typeface="Calibri"/>
                <a:cs typeface="Calibri"/>
              </a:rPr>
              <a:t> </a:t>
            </a:r>
            <a:r>
              <a:rPr sz="1550" b="1" spc="-10" dirty="0">
                <a:latin typeface="Calibri"/>
                <a:cs typeface="Calibri"/>
              </a:rPr>
              <a:t>Options:</a:t>
            </a:r>
            <a:endParaRPr sz="15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550">
              <a:latin typeface="Calibri"/>
              <a:cs typeface="Calibri"/>
            </a:endParaRPr>
          </a:p>
          <a:p>
            <a:pPr marL="12700" marR="5080">
              <a:lnSpc>
                <a:spcPct val="103000"/>
              </a:lnSpc>
            </a:pPr>
            <a:r>
              <a:rPr sz="1550" spc="10" dirty="0">
                <a:latin typeface="Calibri"/>
                <a:cs typeface="Calibri"/>
              </a:rPr>
              <a:t>Music Harmony </a:t>
            </a:r>
            <a:r>
              <a:rPr sz="1550" spc="-15" dirty="0">
                <a:latin typeface="Calibri"/>
                <a:cs typeface="Calibri"/>
              </a:rPr>
              <a:t>offers</a:t>
            </a:r>
            <a:r>
              <a:rPr sz="1550" spc="-1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flexible </a:t>
            </a:r>
            <a:r>
              <a:rPr sz="1550" spc="5" dirty="0">
                <a:latin typeface="Calibri"/>
                <a:cs typeface="Calibri"/>
              </a:rPr>
              <a:t>monetization</a:t>
            </a:r>
            <a:r>
              <a:rPr sz="1550" spc="10" dirty="0">
                <a:latin typeface="Calibri"/>
                <a:cs typeface="Calibri"/>
              </a:rPr>
              <a:t> </a:t>
            </a:r>
            <a:r>
              <a:rPr sz="1550" spc="5" dirty="0">
                <a:latin typeface="Calibri"/>
                <a:cs typeface="Calibri"/>
              </a:rPr>
              <a:t>models, </a:t>
            </a:r>
            <a:r>
              <a:rPr sz="1550" spc="10" dirty="0">
                <a:latin typeface="Calibri"/>
                <a:cs typeface="Calibri"/>
              </a:rPr>
              <a:t>including </a:t>
            </a:r>
            <a:r>
              <a:rPr sz="1550" spc="5" dirty="0">
                <a:latin typeface="Calibri"/>
                <a:cs typeface="Calibri"/>
              </a:rPr>
              <a:t>subscription</a:t>
            </a:r>
            <a:r>
              <a:rPr sz="1550" spc="10" dirty="0">
                <a:latin typeface="Calibri"/>
                <a:cs typeface="Calibri"/>
              </a:rPr>
              <a:t> </a:t>
            </a:r>
            <a:r>
              <a:rPr sz="1550" spc="5" dirty="0">
                <a:latin typeface="Calibri"/>
                <a:cs typeface="Calibri"/>
              </a:rPr>
              <a:t>plans, </a:t>
            </a:r>
            <a:r>
              <a:rPr sz="1550" spc="-5" dirty="0">
                <a:latin typeface="Calibri"/>
                <a:cs typeface="Calibri"/>
              </a:rPr>
              <a:t>ad-supported</a:t>
            </a:r>
            <a:r>
              <a:rPr sz="1550" dirty="0">
                <a:latin typeface="Calibri"/>
                <a:cs typeface="Calibri"/>
              </a:rPr>
              <a:t> </a:t>
            </a:r>
            <a:r>
              <a:rPr sz="1550" spc="-15" dirty="0">
                <a:latin typeface="Calibri"/>
                <a:cs typeface="Calibri"/>
              </a:rPr>
              <a:t>free </a:t>
            </a:r>
            <a:r>
              <a:rPr sz="1550" spc="-340" dirty="0">
                <a:latin typeface="Calibri"/>
                <a:cs typeface="Calibri"/>
              </a:rPr>
              <a:t> </a:t>
            </a:r>
            <a:r>
              <a:rPr sz="1550" spc="-5" dirty="0">
                <a:latin typeface="Calibri"/>
                <a:cs typeface="Calibri"/>
              </a:rPr>
              <a:t>tiers,</a:t>
            </a:r>
            <a:r>
              <a:rPr sz="1550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and </a:t>
            </a:r>
            <a:r>
              <a:rPr sz="1550" spc="5" dirty="0">
                <a:latin typeface="Calibri"/>
                <a:cs typeface="Calibri"/>
              </a:rPr>
              <a:t>premium </a:t>
            </a:r>
            <a:r>
              <a:rPr sz="1550" dirty="0">
                <a:latin typeface="Calibri"/>
                <a:cs typeface="Calibri"/>
              </a:rPr>
              <a:t>content</a:t>
            </a:r>
            <a:r>
              <a:rPr sz="1550" spc="5" dirty="0">
                <a:latin typeface="Calibri"/>
                <a:cs typeface="Calibri"/>
              </a:rPr>
              <a:t> </a:t>
            </a:r>
            <a:r>
              <a:rPr sz="1550" spc="-5" dirty="0">
                <a:latin typeface="Calibri"/>
                <a:cs typeface="Calibri"/>
              </a:rPr>
              <a:t>offerings</a:t>
            </a:r>
            <a:r>
              <a:rPr sz="1550" dirty="0">
                <a:latin typeface="Calibri"/>
                <a:cs typeface="Calibri"/>
              </a:rPr>
              <a:t> </a:t>
            </a:r>
            <a:r>
              <a:rPr sz="1550" spc="5" dirty="0">
                <a:latin typeface="Calibri"/>
                <a:cs typeface="Calibri"/>
              </a:rPr>
              <a:t>such </a:t>
            </a:r>
            <a:r>
              <a:rPr sz="1550" spc="10" dirty="0">
                <a:latin typeface="Calibri"/>
                <a:cs typeface="Calibri"/>
              </a:rPr>
              <a:t>as </a:t>
            </a:r>
            <a:r>
              <a:rPr sz="1550" dirty="0">
                <a:latin typeface="Calibri"/>
                <a:cs typeface="Calibri"/>
              </a:rPr>
              <a:t>exclusive live </a:t>
            </a:r>
            <a:r>
              <a:rPr sz="1550" spc="-5" dirty="0">
                <a:latin typeface="Calibri"/>
                <a:cs typeface="Calibri"/>
              </a:rPr>
              <a:t>performances,</a:t>
            </a:r>
            <a:r>
              <a:rPr sz="1550" dirty="0">
                <a:latin typeface="Calibri"/>
                <a:cs typeface="Calibri"/>
              </a:rPr>
              <a:t> concert</a:t>
            </a:r>
            <a:r>
              <a:rPr sz="1550" spc="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streams,</a:t>
            </a:r>
            <a:r>
              <a:rPr sz="1550" spc="5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and </a:t>
            </a:r>
            <a:r>
              <a:rPr sz="1550" spc="1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merchandise.</a:t>
            </a: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550" spc="-10" dirty="0">
                <a:latin typeface="Calibri"/>
                <a:cs typeface="Calibri"/>
              </a:rPr>
              <a:t>Users</a:t>
            </a:r>
            <a:r>
              <a:rPr sz="1550" spc="165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can</a:t>
            </a:r>
            <a:r>
              <a:rPr sz="1550" spc="20" dirty="0">
                <a:latin typeface="Calibri"/>
                <a:cs typeface="Calibri"/>
              </a:rPr>
              <a:t> </a:t>
            </a:r>
            <a:r>
              <a:rPr sz="1550" spc="5" dirty="0">
                <a:latin typeface="Calibri"/>
                <a:cs typeface="Calibri"/>
              </a:rPr>
              <a:t>choose</a:t>
            </a:r>
            <a:r>
              <a:rPr sz="1550" spc="145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the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spc="5" dirty="0">
                <a:latin typeface="Calibri"/>
                <a:cs typeface="Calibri"/>
              </a:rPr>
              <a:t>monetization</a:t>
            </a:r>
            <a:r>
              <a:rPr sz="1550" spc="175" dirty="0">
                <a:latin typeface="Calibri"/>
                <a:cs typeface="Calibri"/>
              </a:rPr>
              <a:t> </a:t>
            </a:r>
            <a:r>
              <a:rPr sz="1550" spc="5" dirty="0">
                <a:latin typeface="Calibri"/>
                <a:cs typeface="Calibri"/>
              </a:rPr>
              <a:t>option</a:t>
            </a:r>
            <a:r>
              <a:rPr sz="1550" spc="95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that</a:t>
            </a:r>
            <a:r>
              <a:rPr sz="1550" spc="25" dirty="0">
                <a:latin typeface="Calibri"/>
                <a:cs typeface="Calibri"/>
              </a:rPr>
              <a:t> </a:t>
            </a:r>
            <a:r>
              <a:rPr sz="1550" spc="-5" dirty="0">
                <a:latin typeface="Calibri"/>
                <a:cs typeface="Calibri"/>
              </a:rPr>
              <a:t>best</a:t>
            </a:r>
            <a:r>
              <a:rPr sz="1550" spc="180" dirty="0">
                <a:latin typeface="Calibri"/>
                <a:cs typeface="Calibri"/>
              </a:rPr>
              <a:t> </a:t>
            </a:r>
            <a:r>
              <a:rPr sz="1550" spc="5" dirty="0">
                <a:latin typeface="Calibri"/>
                <a:cs typeface="Calibri"/>
              </a:rPr>
              <a:t>suits</a:t>
            </a:r>
            <a:r>
              <a:rPr sz="1550" spc="10" dirty="0">
                <a:latin typeface="Calibri"/>
                <a:cs typeface="Calibri"/>
              </a:rPr>
              <a:t> </a:t>
            </a:r>
            <a:r>
              <a:rPr sz="1550" spc="5" dirty="0">
                <a:latin typeface="Calibri"/>
                <a:cs typeface="Calibri"/>
              </a:rPr>
              <a:t>their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preferences</a:t>
            </a:r>
            <a:r>
              <a:rPr sz="1550" spc="60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and</a:t>
            </a:r>
            <a:r>
              <a:rPr sz="1550" spc="20" dirty="0">
                <a:latin typeface="Calibri"/>
                <a:cs typeface="Calibri"/>
              </a:rPr>
              <a:t> </a:t>
            </a:r>
            <a:r>
              <a:rPr sz="1550" spc="5" dirty="0">
                <a:latin typeface="Calibri"/>
                <a:cs typeface="Calibri"/>
              </a:rPr>
              <a:t>budget,</a:t>
            </a:r>
            <a:r>
              <a:rPr sz="1550" spc="15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ensuring</a:t>
            </a:r>
            <a:r>
              <a:rPr sz="1550" spc="190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a</a:t>
            </a:r>
            <a:endParaRPr sz="15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550" spc="5" dirty="0">
                <a:latin typeface="Calibri"/>
                <a:cs typeface="Calibri"/>
              </a:rPr>
              <a:t>sustainable</a:t>
            </a:r>
            <a:r>
              <a:rPr sz="1550" spc="145" dirty="0">
                <a:latin typeface="Calibri"/>
                <a:cs typeface="Calibri"/>
              </a:rPr>
              <a:t> </a:t>
            </a:r>
            <a:r>
              <a:rPr sz="1550" spc="-10" dirty="0">
                <a:latin typeface="Calibri"/>
                <a:cs typeface="Calibri"/>
              </a:rPr>
              <a:t>revenue</a:t>
            </a:r>
            <a:r>
              <a:rPr sz="1550" spc="215" dirty="0">
                <a:latin typeface="Calibri"/>
                <a:cs typeface="Calibri"/>
              </a:rPr>
              <a:t> </a:t>
            </a:r>
            <a:r>
              <a:rPr sz="1550" spc="5" dirty="0">
                <a:latin typeface="Calibri"/>
                <a:cs typeface="Calibri"/>
              </a:rPr>
              <a:t>model</a:t>
            </a:r>
            <a:r>
              <a:rPr sz="1550" spc="120" dirty="0">
                <a:latin typeface="Calibri"/>
                <a:cs typeface="Calibri"/>
              </a:rPr>
              <a:t> </a:t>
            </a:r>
            <a:r>
              <a:rPr sz="1550" spc="-5" dirty="0">
                <a:latin typeface="Calibri"/>
                <a:cs typeface="Calibri"/>
              </a:rPr>
              <a:t>for</a:t>
            </a:r>
            <a:r>
              <a:rPr sz="1550" spc="80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the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platform</a:t>
            </a:r>
            <a:r>
              <a:rPr sz="1550" spc="114" dirty="0">
                <a:latin typeface="Calibri"/>
                <a:cs typeface="Calibri"/>
              </a:rPr>
              <a:t> </a:t>
            </a:r>
            <a:r>
              <a:rPr sz="1550" spc="15" dirty="0">
                <a:latin typeface="Calibri"/>
                <a:cs typeface="Calibri"/>
              </a:rPr>
              <a:t>while</a:t>
            </a:r>
            <a:r>
              <a:rPr sz="1550" spc="70" dirty="0">
                <a:latin typeface="Calibri"/>
                <a:cs typeface="Calibri"/>
              </a:rPr>
              <a:t> </a:t>
            </a:r>
            <a:r>
              <a:rPr sz="1550" dirty="0">
                <a:latin typeface="Calibri"/>
                <a:cs typeface="Calibri"/>
              </a:rPr>
              <a:t>providing</a:t>
            </a:r>
            <a:r>
              <a:rPr sz="1550" spc="185" dirty="0">
                <a:latin typeface="Calibri"/>
                <a:cs typeface="Calibri"/>
              </a:rPr>
              <a:t> </a:t>
            </a:r>
            <a:r>
              <a:rPr sz="1550" spc="5" dirty="0">
                <a:latin typeface="Calibri"/>
                <a:cs typeface="Calibri"/>
              </a:rPr>
              <a:t>value</a:t>
            </a:r>
            <a:r>
              <a:rPr sz="1550" spc="65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to</a:t>
            </a:r>
            <a:r>
              <a:rPr sz="1550" spc="20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both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spc="-15" dirty="0">
                <a:latin typeface="Calibri"/>
                <a:cs typeface="Calibri"/>
              </a:rPr>
              <a:t>free</a:t>
            </a:r>
            <a:r>
              <a:rPr sz="1550" spc="145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and</a:t>
            </a:r>
            <a:r>
              <a:rPr sz="1550" spc="20" dirty="0">
                <a:latin typeface="Calibri"/>
                <a:cs typeface="Calibri"/>
              </a:rPr>
              <a:t> </a:t>
            </a:r>
            <a:r>
              <a:rPr sz="1550" spc="10" dirty="0">
                <a:latin typeface="Calibri"/>
                <a:cs typeface="Calibri"/>
              </a:rPr>
              <a:t>paid</a:t>
            </a:r>
            <a:r>
              <a:rPr sz="1550" spc="100" dirty="0">
                <a:latin typeface="Calibri"/>
                <a:cs typeface="Calibri"/>
              </a:rPr>
              <a:t> </a:t>
            </a:r>
            <a:r>
              <a:rPr sz="1550" spc="-5" dirty="0">
                <a:latin typeface="Calibri"/>
                <a:cs typeface="Calibri"/>
              </a:rPr>
              <a:t>user</a:t>
            </a:r>
            <a:endParaRPr sz="1550">
              <a:latin typeface="Calibri"/>
              <a:cs typeface="Calibri"/>
            </a:endParaRPr>
          </a:p>
        </p:txBody>
      </p:sp>
      <p:sp>
        <p:nvSpPr>
          <p:cNvPr id="1048634" name="object 5"/>
          <p:cNvSpPr txBox="1"/>
          <p:nvPr/>
        </p:nvSpPr>
        <p:spPr>
          <a:xfrm>
            <a:off x="217487" y="4812359"/>
            <a:ext cx="500380" cy="131445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950" spc="10" dirty="0">
                <a:latin typeface="Arial MT"/>
                <a:cs typeface="Arial MT"/>
              </a:rPr>
              <a:t>Source</a:t>
            </a:r>
            <a:r>
              <a:rPr sz="950" spc="35" dirty="0">
                <a:latin typeface="Arial MT"/>
                <a:cs typeface="Arial MT"/>
              </a:rPr>
              <a:t> </a:t>
            </a:r>
            <a:r>
              <a:rPr sz="950" spc="5" dirty="0">
                <a:latin typeface="Arial MT"/>
                <a:cs typeface="Arial MT"/>
              </a:rPr>
              <a:t>:</a:t>
            </a:r>
            <a:endParaRPr sz="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object 2"/>
          <p:cNvSpPr txBox="1"/>
          <p:nvPr/>
        </p:nvSpPr>
        <p:spPr>
          <a:xfrm>
            <a:off x="171450" y="129857"/>
            <a:ext cx="333946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Ne</a:t>
            </a:r>
            <a:r>
              <a:rPr sz="1800" spc="-80" dirty="0">
                <a:solidFill>
                  <a:srgbClr val="FFFFFF"/>
                </a:solidFill>
                <a:latin typeface="Arial MT"/>
                <a:cs typeface="Arial MT"/>
              </a:rPr>
              <a:t>x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spc="12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e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n</a:t>
            </a:r>
            <a:r>
              <a:rPr sz="1800" spc="-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Em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pl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b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i</a:t>
            </a:r>
            <a:r>
              <a:rPr sz="1800" spc="20" dirty="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sz="1800" spc="-1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Pr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sz="1800" spc="45" dirty="0">
                <a:solidFill>
                  <a:srgbClr val="FFFFFF"/>
                </a:solidFill>
                <a:latin typeface="Arial MT"/>
                <a:cs typeface="Arial MT"/>
              </a:rPr>
              <a:t>g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sz="1800" spc="-30" dirty="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sz="1800" dirty="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1048639" name="object 3"/>
          <p:cNvSpPr txBox="1"/>
          <p:nvPr/>
        </p:nvSpPr>
        <p:spPr>
          <a:xfrm>
            <a:off x="209867" y="762317"/>
            <a:ext cx="1703070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15" dirty="0">
                <a:solidFill>
                  <a:srgbClr val="203062"/>
                </a:solidFill>
                <a:latin typeface="Arial"/>
                <a:cs typeface="Arial"/>
              </a:rPr>
              <a:t>Technology</a:t>
            </a:r>
            <a:r>
              <a:rPr sz="1550" b="1" spc="10" dirty="0">
                <a:solidFill>
                  <a:srgbClr val="203062"/>
                </a:solidFill>
                <a:latin typeface="Arial"/>
                <a:cs typeface="Arial"/>
              </a:rPr>
              <a:t> </a:t>
            </a:r>
            <a:r>
              <a:rPr sz="1550" b="1" dirty="0">
                <a:solidFill>
                  <a:srgbClr val="203062"/>
                </a:solidFill>
                <a:latin typeface="Arial"/>
                <a:cs typeface="Arial"/>
              </a:rPr>
              <a:t>Used</a:t>
            </a:r>
            <a:endParaRPr sz="1550">
              <a:latin typeface="Arial"/>
              <a:cs typeface="Arial"/>
            </a:endParaRPr>
          </a:p>
        </p:txBody>
      </p:sp>
      <p:pic>
        <p:nvPicPr>
          <p:cNvPr id="2097169" name="object 4"/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9175" y="1782770"/>
            <a:ext cx="2880557" cy="2513004"/>
          </a:xfrm>
          <a:prstGeom prst="rect">
            <a:avLst/>
          </a:prstGeom>
        </p:spPr>
      </p:pic>
      <p:pic>
        <p:nvPicPr>
          <p:cNvPr id="2097170" name="object 5"/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62475" y="1714500"/>
            <a:ext cx="4171950" cy="2085975"/>
          </a:xfrm>
          <a:prstGeom prst="rect">
            <a:avLst/>
          </a:prstGeom>
        </p:spPr>
      </p:pic>
      <p:sp>
        <p:nvSpPr>
          <p:cNvPr id="1048640" name="object 6"/>
          <p:cNvSpPr txBox="1"/>
          <p:nvPr/>
        </p:nvSpPr>
        <p:spPr>
          <a:xfrm>
            <a:off x="2253360" y="1387093"/>
            <a:ext cx="803275" cy="2438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1400" dirty="0">
                <a:latin typeface="Arial MT"/>
                <a:cs typeface="Arial MT"/>
              </a:rPr>
              <a:t>Front-end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048641" name="object 7"/>
          <p:cNvSpPr txBox="1"/>
          <p:nvPr/>
        </p:nvSpPr>
        <p:spPr>
          <a:xfrm>
            <a:off x="6265926" y="1313497"/>
            <a:ext cx="784225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spc="35" dirty="0">
                <a:latin typeface="Arial MT"/>
                <a:cs typeface="Arial MT"/>
              </a:rPr>
              <a:t>B</a:t>
            </a:r>
            <a:r>
              <a:rPr sz="1400" spc="-30" dirty="0">
                <a:latin typeface="Arial MT"/>
                <a:cs typeface="Arial MT"/>
              </a:rPr>
              <a:t>a</a:t>
            </a:r>
            <a:r>
              <a:rPr sz="1400" spc="40" dirty="0">
                <a:latin typeface="Arial MT"/>
                <a:cs typeface="Arial MT"/>
              </a:rPr>
              <a:t>c</a:t>
            </a:r>
            <a:r>
              <a:rPr sz="1400" spc="-25" dirty="0">
                <a:latin typeface="Arial MT"/>
                <a:cs typeface="Arial MT"/>
              </a:rPr>
              <a:t>k-</a:t>
            </a:r>
            <a:r>
              <a:rPr sz="1400" spc="45" dirty="0">
                <a:latin typeface="Arial MT"/>
                <a:cs typeface="Arial MT"/>
              </a:rPr>
              <a:t>e</a:t>
            </a:r>
            <a:r>
              <a:rPr sz="1400" spc="-30" dirty="0">
                <a:latin typeface="Arial MT"/>
                <a:cs typeface="Arial MT"/>
              </a:rPr>
              <a:t>n</a:t>
            </a:r>
            <a:r>
              <a:rPr sz="1400" spc="15" dirty="0">
                <a:latin typeface="Arial MT"/>
                <a:cs typeface="Arial MT"/>
              </a:rPr>
              <a:t>d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048642" name="object 8"/>
          <p:cNvSpPr/>
          <p:nvPr/>
        </p:nvSpPr>
        <p:spPr>
          <a:xfrm>
            <a:off x="4763" y="4676775"/>
            <a:ext cx="9139555" cy="9525"/>
          </a:xfrm>
          <a:custGeom>
            <a:avLst/>
            <a:gdLst/>
            <a:ahLst/>
            <a:cxnLst/>
            <a:rect l="l" t="t" r="r" b="b"/>
            <a:pathLst>
              <a:path w="9139555" h="9525">
                <a:moveTo>
                  <a:pt x="0" y="9525"/>
                </a:moveTo>
                <a:lnTo>
                  <a:pt x="9139236" y="9525"/>
                </a:lnTo>
                <a:lnTo>
                  <a:pt x="9139236" y="0"/>
                </a:lnTo>
                <a:lnTo>
                  <a:pt x="0" y="0"/>
                </a:lnTo>
                <a:lnTo>
                  <a:pt x="0" y="9525"/>
                </a:lnTo>
                <a:close/>
              </a:path>
            </a:pathLst>
          </a:custGeom>
          <a:solidFill>
            <a:srgbClr val="BEBEB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48643" name="object 9"/>
          <p:cNvSpPr txBox="1"/>
          <p:nvPr/>
        </p:nvSpPr>
        <p:spPr>
          <a:xfrm>
            <a:off x="217487" y="4812359"/>
            <a:ext cx="500380" cy="131445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950" spc="10" dirty="0">
                <a:latin typeface="Arial MT"/>
                <a:cs typeface="Arial MT"/>
              </a:rPr>
              <a:t>Source</a:t>
            </a:r>
            <a:r>
              <a:rPr sz="950" spc="35" dirty="0">
                <a:latin typeface="Arial MT"/>
                <a:cs typeface="Arial MT"/>
              </a:rPr>
              <a:t> </a:t>
            </a:r>
            <a:r>
              <a:rPr sz="950" spc="5" dirty="0">
                <a:latin typeface="Arial MT"/>
                <a:cs typeface="Arial MT"/>
              </a:rPr>
              <a:t>:</a:t>
            </a:r>
            <a:endParaRPr sz="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1309</Words>
  <Application>Microsoft Office PowerPoint</Application>
  <PresentationFormat>On-screen Show (16:9)</PresentationFormat>
  <Paragraphs>150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Arial MT</vt:lpstr>
      <vt:lpstr>Calibri</vt:lpstr>
      <vt:lpstr>Office Theme</vt:lpstr>
      <vt:lpstr>NEXT GEN EMPLOYABILITY PROGRAM</vt:lpstr>
      <vt:lpstr>CAPSTONE PROJECT SHOWCASE</vt:lpstr>
      <vt:lpstr>Next Gen Employability Program</vt:lpstr>
      <vt:lpstr>Next Gen Employability Program</vt:lpstr>
      <vt:lpstr>Next Gen Employability Program</vt:lpstr>
      <vt:lpstr>Next Gen Employability Program</vt:lpstr>
      <vt:lpstr>Next Gen Employability Program</vt:lpstr>
      <vt:lpstr>Next Gen Employability Program</vt:lpstr>
      <vt:lpstr>PowerPoint Presentation</vt:lpstr>
      <vt:lpstr>Next Gen Employability Program</vt:lpstr>
      <vt:lpstr>Homepage</vt:lpstr>
      <vt:lpstr>PowerPoint Presentation</vt:lpstr>
      <vt:lpstr>PowerPoint Presentation</vt:lpstr>
      <vt:lpstr>PowerPoint Presentation</vt:lpstr>
      <vt:lpstr>PowerPoint Presentation</vt:lpstr>
      <vt:lpstr>Next Gen Employability Program</vt:lpstr>
      <vt:lpstr>Next Gen Employability Program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 GEN EMPLOYABILITY PROGRAM</dc:title>
  <dc:creator>ELCOT</dc:creator>
  <cp:lastModifiedBy>Saravanan D</cp:lastModifiedBy>
  <cp:revision>1</cp:revision>
  <dcterms:created xsi:type="dcterms:W3CDTF">2024-04-02T02:22:35Z</dcterms:created>
  <dcterms:modified xsi:type="dcterms:W3CDTF">2024-04-08T12:42:52Z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2024-04-02T00:00:00Z</vt:filetime>
  </property>
  <property fmtid="{D5CDD505-2E9C-101B-9397-08002B2CF9AE}" pid="3" name="LastSaved">
    <vt:filetime>2024-04-02T00:00:00Z</vt:filetime>
  </property>
  <property fmtid="{D5CDD505-2E9C-101B-9397-08002B2CF9AE}" pid="4" name="ICV">
    <vt:lpwstr>3745294230f142f4b96ba53692c7c4df</vt:lpwstr>
  </property>
</Properties>
</file>